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5"/>
  </p:notesMasterIdLst>
  <p:handoutMasterIdLst>
    <p:handoutMasterId r:id="rId26"/>
  </p:handoutMasterIdLst>
  <p:sldIdLst>
    <p:sldId id="350" r:id="rId2"/>
    <p:sldId id="351" r:id="rId3"/>
    <p:sldId id="513" r:id="rId4"/>
    <p:sldId id="514" r:id="rId5"/>
    <p:sldId id="352" r:id="rId6"/>
    <p:sldId id="458" r:id="rId7"/>
    <p:sldId id="508" r:id="rId8"/>
    <p:sldId id="509" r:id="rId9"/>
    <p:sldId id="376" r:id="rId10"/>
    <p:sldId id="515" r:id="rId11"/>
    <p:sldId id="516" r:id="rId12"/>
    <p:sldId id="466" r:id="rId13"/>
    <p:sldId id="517" r:id="rId14"/>
    <p:sldId id="518" r:id="rId15"/>
    <p:sldId id="519" r:id="rId16"/>
    <p:sldId id="521" r:id="rId17"/>
    <p:sldId id="502" r:id="rId18"/>
    <p:sldId id="520" r:id="rId19"/>
    <p:sldId id="510" r:id="rId20"/>
    <p:sldId id="503" r:id="rId21"/>
    <p:sldId id="486" r:id="rId22"/>
    <p:sldId id="445" r:id="rId23"/>
    <p:sldId id="497" r:id="rId24"/>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srgbClr val="FF0000"/>
    </p:penClr>
  </p:showPr>
  <p:clrMru>
    <a:srgbClr val="A71580"/>
    <a:srgbClr val="E83055"/>
    <a:srgbClr val="09093E"/>
    <a:srgbClr val="6F490E"/>
    <a:srgbClr val="185144"/>
    <a:srgbClr val="004658"/>
    <a:srgbClr val="EFEDDE"/>
    <a:srgbClr val="921029"/>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8" autoAdjust="0"/>
    <p:restoredTop sz="83214" autoAdjust="0"/>
  </p:normalViewPr>
  <p:slideViewPr>
    <p:cSldViewPr snapToGrid="0">
      <p:cViewPr>
        <p:scale>
          <a:sx n="90" d="100"/>
          <a:sy n="90" d="100"/>
        </p:scale>
        <p:origin x="-642" y="-78"/>
      </p:cViewPr>
      <p:guideLst>
        <p:guide orient="horz" pos="3521"/>
        <p:guide pos="381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2964"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B95BC4A-24EC-4F0F-B8F0-8CB046CB2144}" type="datetimeFigureOut">
              <a:rPr lang="fr-FR"/>
              <a:pPr>
                <a:defRPr/>
              </a:pPr>
              <a:t>17/10/2018</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6" name="Espace réservé du numéro de diapositive 5"/>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802788B-AD53-4906-8FC9-EDF48CD28427}" type="slidenum">
              <a:rPr lang="fr-F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1712FCF-7553-4918-8EB9-BD8C284505AC}" type="datetimeFigureOut">
              <a:rPr lang="fr-FR"/>
              <a:pPr>
                <a:defRPr/>
              </a:pPr>
              <a:t>17/10/2018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A044D18-3DA6-4E03-9E1A-B0C61256A9AE}" type="slidenum">
              <a:rPr lang="fr-F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r>
              <a:rPr lang="fr-FR" sz="1200" b="0" i="0" kern="1200" dirty="0" smtClean="0">
                <a:solidFill>
                  <a:schemeClr val="tx1"/>
                </a:solidFill>
                <a:latin typeface="+mn-lt"/>
                <a:ea typeface="+mn-ea"/>
                <a:cs typeface="+mn-cs"/>
              </a:rPr>
              <a:t>Selon l'Institut national de la statistique et des études économiques (Insee), une branche d'activité regroupe des unités de production homogènes, c'est-à-dire qui fabriquent des produits ou rendent des services qui appartiennent au même item de la nomenclature d'activité économique. Aujourd’hui il y en a 700. Au contraire, un secteur regroupe des entreprises classées selon leur activité principale.</a:t>
            </a:r>
            <a:endParaRPr lang="fr-FR" dirty="0"/>
          </a:p>
        </p:txBody>
      </p:sp>
      <p:sp>
        <p:nvSpPr>
          <p:cNvPr id="4" name="Espace réservé du numéro de diapositive 3"/>
          <p:cNvSpPr>
            <a:spLocks noGrp="1"/>
          </p:cNvSpPr>
          <p:nvPr>
            <p:ph type="sldNum" sz="quarter" idx="10"/>
          </p:nvPr>
        </p:nvSpPr>
        <p:spPr/>
        <p:txBody>
          <a:bodyPr/>
          <a:lstStyle/>
          <a:p>
            <a:fld id="{EA044D18-3DA6-4E03-9E1A-B0C61256A9AE}"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Illustration</a:t>
            </a:r>
            <a:r>
              <a:rPr lang="fr-FR" baseline="0" dirty="0" smtClean="0"/>
              <a:t> – exemples de métiers et de la diversité dans le numérique : Une </a:t>
            </a:r>
            <a:r>
              <a:rPr lang="fr-FR" baseline="0" dirty="0" err="1" smtClean="0"/>
              <a:t>start</a:t>
            </a:r>
            <a:r>
              <a:rPr lang="fr-FR" baseline="0" dirty="0" smtClean="0"/>
              <a:t> UP qui veut vendre un T </a:t>
            </a:r>
            <a:r>
              <a:rPr lang="fr-FR" baseline="0" dirty="0" err="1" smtClean="0"/>
              <a:t>Shirt</a:t>
            </a:r>
            <a:r>
              <a:rPr lang="fr-FR" baseline="0" dirty="0" smtClean="0"/>
              <a:t> :</a:t>
            </a:r>
          </a:p>
          <a:p>
            <a:endParaRPr lang="fr-FR" baseline="0" dirty="0" smtClean="0"/>
          </a:p>
          <a:p>
            <a:pPr>
              <a:buFontTx/>
              <a:buChar char="-"/>
            </a:pPr>
            <a:r>
              <a:rPr lang="fr-FR" baseline="0" dirty="0" smtClean="0"/>
              <a:t>T SHIRT : il faut le créer : webdesigner – logo</a:t>
            </a:r>
          </a:p>
          <a:p>
            <a:pPr>
              <a:buFontTx/>
              <a:buChar char="-"/>
            </a:pPr>
            <a:r>
              <a:rPr lang="fr-FR" baseline="0" dirty="0" smtClean="0"/>
              <a:t> Plateforme de vente en ligne : développeur - </a:t>
            </a:r>
          </a:p>
          <a:p>
            <a:pPr>
              <a:buFontTx/>
              <a:buChar char="-"/>
            </a:pPr>
            <a:r>
              <a:rPr lang="fr-FR" baseline="0" dirty="0" smtClean="0"/>
              <a:t> Communication et marketing pour la publicité du  T </a:t>
            </a:r>
            <a:r>
              <a:rPr lang="fr-FR" baseline="0" dirty="0" err="1" smtClean="0"/>
              <a:t>shirt</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63624FE7-1A88-4A9A-835C-5752B05FA39F}"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Définition de l’Ingénierie et la différence entre un technicien</a:t>
            </a:r>
            <a:r>
              <a:rPr lang="fr-FR" baseline="0" dirty="0" smtClean="0"/>
              <a:t> / un ingénieur </a:t>
            </a:r>
            <a:endParaRPr lang="fr-FR" dirty="0"/>
          </a:p>
        </p:txBody>
      </p:sp>
      <p:sp>
        <p:nvSpPr>
          <p:cNvPr id="4" name="Espace réservé du numéro de diapositive 3"/>
          <p:cNvSpPr>
            <a:spLocks noGrp="1"/>
          </p:cNvSpPr>
          <p:nvPr>
            <p:ph type="sldNum" sz="quarter" idx="10"/>
          </p:nvPr>
        </p:nvSpPr>
        <p:spPr/>
        <p:txBody>
          <a:bodyPr/>
          <a:lstStyle/>
          <a:p>
            <a:fld id="{EA044D18-3DA6-4E03-9E1A-B0C61256A9AE}"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De façon générale </a:t>
            </a:r>
            <a:r>
              <a:rPr lang="fr-FR" sz="1200" b="1" i="0" kern="1200" dirty="0" smtClean="0">
                <a:solidFill>
                  <a:schemeClr val="tx1"/>
                </a:solidFill>
                <a:latin typeface="+mn-lt"/>
                <a:ea typeface="+mn-ea"/>
                <a:cs typeface="+mn-cs"/>
              </a:rPr>
              <a:t>l'ingénieur est une personne qui participe au progrès</a:t>
            </a:r>
            <a:r>
              <a:rPr lang="fr-FR" sz="1200" b="0" i="0" kern="1200" dirty="0" smtClean="0">
                <a:solidFill>
                  <a:schemeClr val="tx1"/>
                </a:solidFill>
                <a:latin typeface="+mn-lt"/>
                <a:ea typeface="+mn-ea"/>
                <a:cs typeface="+mn-cs"/>
              </a:rPr>
              <a:t>. C'est à lui (ou elle) qu'on fait appel lorsqu'il s'agit de résoudre des problèmes d'ordre technologique mais aussi d'innover, de préparer le monde de demain. Pour cela l'ingénieur invente, améliore, conseille, fait fonctionner, conçoit, fabrique et dirige des projets entouré le plus souvent de son équipe.</a:t>
            </a:r>
          </a:p>
          <a:p>
            <a:r>
              <a:rPr lang="fr-FR" sz="1200" b="0" i="0" kern="1200" dirty="0" smtClean="0">
                <a:solidFill>
                  <a:schemeClr val="tx1"/>
                </a:solidFill>
                <a:latin typeface="+mn-lt"/>
                <a:ea typeface="+mn-ea"/>
                <a:cs typeface="+mn-cs"/>
              </a:rPr>
              <a:t>Tous les secteurs d'activités sont concernés par le développement, la modernisation, donc </a:t>
            </a:r>
            <a:r>
              <a:rPr lang="fr-FR" sz="1200" b="1" i="0" kern="1200" dirty="0" smtClean="0">
                <a:solidFill>
                  <a:schemeClr val="tx1"/>
                </a:solidFill>
                <a:latin typeface="+mn-lt"/>
                <a:ea typeface="+mn-ea"/>
                <a:cs typeface="+mn-cs"/>
              </a:rPr>
              <a:t>les ingénieurs exercent dans tous les domaines</a:t>
            </a:r>
            <a:r>
              <a:rPr lang="fr-FR" sz="1200" b="0" i="0" kern="1200" dirty="0" smtClean="0">
                <a:solidFill>
                  <a:schemeClr val="tx1"/>
                </a:solidFill>
                <a:latin typeface="+mn-lt"/>
                <a:ea typeface="+mn-ea"/>
                <a:cs typeface="+mn-cs"/>
              </a:rPr>
              <a:t>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A044D18-3DA6-4E03-9E1A-B0C61256A9AE}" type="slidenum">
              <a:rPr lang="fr-FR"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 de l’avion</a:t>
            </a:r>
            <a:r>
              <a:rPr lang="fr-FR" baseline="0" dirty="0" smtClean="0"/>
              <a:t> – exemple d’un téléphone : que faut-il pour faire le téléphone ? Organigramme d’entreprise </a:t>
            </a:r>
          </a:p>
          <a:p>
            <a:r>
              <a:rPr lang="fr-FR" baseline="0" dirty="0" err="1" smtClean="0"/>
              <a:t>Slide</a:t>
            </a:r>
            <a:r>
              <a:rPr lang="fr-FR" baseline="0" dirty="0" smtClean="0"/>
              <a:t> :Conception/production/qualité / </a:t>
            </a:r>
            <a:r>
              <a:rPr lang="fr-FR" baseline="0" dirty="0" err="1" smtClean="0"/>
              <a:t>Retd</a:t>
            </a:r>
            <a:r>
              <a:rPr lang="fr-FR" baseline="0" dirty="0" smtClean="0"/>
              <a:t>/ vente/ service transverse.</a:t>
            </a:r>
          </a:p>
          <a:p>
            <a:endParaRPr lang="fr-FR" dirty="0"/>
          </a:p>
        </p:txBody>
      </p:sp>
      <p:sp>
        <p:nvSpPr>
          <p:cNvPr id="4" name="Espace réservé du numéro de diapositive 3"/>
          <p:cNvSpPr>
            <a:spLocks noGrp="1"/>
          </p:cNvSpPr>
          <p:nvPr>
            <p:ph type="sldNum" sz="quarter" idx="10"/>
          </p:nvPr>
        </p:nvSpPr>
        <p:spPr/>
        <p:txBody>
          <a:bodyPr/>
          <a:lstStyle/>
          <a:p>
            <a:fld id="{EA044D18-3DA6-4E03-9E1A-B0C61256A9AE}" type="slidenum">
              <a:rPr lang="fr-FR" smtClean="0"/>
              <a:pPr/>
              <a:t>14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Enlever les autres</a:t>
            </a:r>
            <a:r>
              <a:rPr lang="fr-FR" baseline="0" dirty="0" smtClean="0"/>
              <a:t> ressources</a:t>
            </a:r>
            <a:endParaRPr lang="fr-FR" dirty="0"/>
          </a:p>
        </p:txBody>
      </p:sp>
      <p:sp>
        <p:nvSpPr>
          <p:cNvPr id="4" name="Espace réservé du numéro de diapositive 3"/>
          <p:cNvSpPr>
            <a:spLocks noGrp="1"/>
          </p:cNvSpPr>
          <p:nvPr>
            <p:ph type="sldNum" sz="quarter" idx="10"/>
          </p:nvPr>
        </p:nvSpPr>
        <p:spPr/>
        <p:txBody>
          <a:bodyPr/>
          <a:lstStyle/>
          <a:p>
            <a:fld id="{EA044D18-3DA6-4E03-9E1A-B0C61256A9AE}" type="slidenum">
              <a:rPr lang="fr-FR" smtClean="0"/>
              <a:pPr/>
              <a:t>22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Brainstorming rapide sur</a:t>
            </a:r>
            <a:r>
              <a:rPr lang="fr-FR" baseline="0" dirty="0" smtClean="0"/>
              <a:t> les 4 secteurs au tableau </a:t>
            </a:r>
            <a:endParaRPr lang="fr-FR" dirty="0"/>
          </a:p>
        </p:txBody>
      </p:sp>
      <p:sp>
        <p:nvSpPr>
          <p:cNvPr id="4" name="Espace réservé du numéro de diapositive 3"/>
          <p:cNvSpPr>
            <a:spLocks noGrp="1"/>
          </p:cNvSpPr>
          <p:nvPr>
            <p:ph type="sldNum" sz="quarter" idx="10"/>
          </p:nvPr>
        </p:nvSpPr>
        <p:spPr/>
        <p:txBody>
          <a:bodyPr/>
          <a:lstStyle/>
          <a:p>
            <a:fld id="{EA044D18-3DA6-4E03-9E1A-B0C61256A9AE}"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Qui</a:t>
            </a:r>
            <a:r>
              <a:rPr lang="fr-FR" baseline="0" dirty="0" smtClean="0"/>
              <a:t> est Qui ?</a:t>
            </a:r>
            <a:endParaRPr lang="fr-FR" dirty="0"/>
          </a:p>
        </p:txBody>
      </p:sp>
      <p:sp>
        <p:nvSpPr>
          <p:cNvPr id="4" name="Espace réservé du numéro de diapositive 3"/>
          <p:cNvSpPr>
            <a:spLocks noGrp="1"/>
          </p:cNvSpPr>
          <p:nvPr>
            <p:ph type="sldNum" sz="quarter" idx="10"/>
          </p:nvPr>
        </p:nvSpPr>
        <p:spPr/>
        <p:txBody>
          <a:bodyPr/>
          <a:lstStyle/>
          <a:p>
            <a:fld id="{EA044D18-3DA6-4E03-9E1A-B0C61256A9AE}"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Qu’est ce qu’un stéréotype ? </a:t>
            </a:r>
          </a:p>
          <a:p>
            <a:pPr eaLnBrk="1" hangingPunct="1"/>
            <a:r>
              <a:rPr lang="fr-FR" sz="1200" b="1" dirty="0" smtClean="0">
                <a:latin typeface="Calibri" charset="0"/>
                <a:ea typeface="ＭＳ Ｐゴシック" charset="0"/>
                <a:cs typeface="ＭＳ Ｐゴシック" charset="0"/>
              </a:rPr>
              <a:t>Un stéréotype est une représentation, un ensemble de Préjugés que l’on associe à</a:t>
            </a:r>
            <a:r>
              <a:rPr lang="fr-FR" sz="1200" b="1" baseline="0" dirty="0" smtClean="0">
                <a:latin typeface="Calibri" charset="0"/>
                <a:ea typeface="ＭＳ Ｐゴシック" charset="0"/>
                <a:cs typeface="ＭＳ Ｐゴシック" charset="0"/>
              </a:rPr>
              <a:t> </a:t>
            </a:r>
            <a:r>
              <a:rPr lang="fr-FR" altLang="ja-JP" sz="1200" b="1" dirty="0" smtClean="0">
                <a:latin typeface="Calibri" charset="0"/>
                <a:ea typeface="ＭＳ Ｐゴシック" charset="0"/>
                <a:cs typeface="ＭＳ Ｐゴシック" charset="0"/>
              </a:rPr>
              <a:t>un groupe. </a:t>
            </a:r>
          </a:p>
          <a:p>
            <a:pPr eaLnBrk="1" hangingPunct="1"/>
            <a:endParaRPr lang="fr-FR" sz="1200" b="1" dirty="0" smtClean="0">
              <a:latin typeface="Calibri" charset="0"/>
              <a:ea typeface="ＭＳ Ｐゴシック" charset="0"/>
              <a:cs typeface="ＭＳ Ｐゴシック" charset="0"/>
            </a:endParaRPr>
          </a:p>
          <a:p>
            <a:pPr eaLnBrk="1" hangingPunct="1"/>
            <a:r>
              <a:rPr lang="fr-FR" sz="1200" dirty="0" smtClean="0">
                <a:latin typeface="Calibri" charset="0"/>
                <a:ea typeface="ＭＳ Ｐゴシック" charset="0"/>
                <a:cs typeface="ＭＳ Ｐゴシック" charset="0"/>
              </a:rPr>
              <a:t>Les stéréotypes correspondent à des « images mentales » répétitives et figées, pas toujours conscientes, ni toujours fausses d</a:t>
            </a:r>
            <a:r>
              <a:rPr lang="ja-JP" altLang="fr-FR" sz="1200" dirty="0" smtClean="0">
                <a:latin typeface="Calibri" charset="0"/>
                <a:ea typeface="ＭＳ Ｐゴシック" charset="0"/>
                <a:cs typeface="ＭＳ Ｐゴシック" charset="0"/>
              </a:rPr>
              <a:t>’</a:t>
            </a:r>
            <a:r>
              <a:rPr lang="fr-FR" altLang="ja-JP" sz="1200" dirty="0" smtClean="0">
                <a:latin typeface="Calibri" charset="0"/>
                <a:ea typeface="ＭＳ Ｐゴシック" charset="0"/>
                <a:cs typeface="ＭＳ Ｐゴシック" charset="0"/>
              </a:rPr>
              <a:t>ailleurs, mais toujours exagérées, qui colorent notre perception d</a:t>
            </a:r>
            <a:r>
              <a:rPr lang="ja-JP" altLang="fr-FR" sz="1200" dirty="0" smtClean="0">
                <a:latin typeface="Calibri" charset="0"/>
                <a:ea typeface="ＭＳ Ｐゴシック" charset="0"/>
                <a:cs typeface="ＭＳ Ｐゴシック" charset="0"/>
              </a:rPr>
              <a:t>’</a:t>
            </a:r>
            <a:r>
              <a:rPr lang="fr-FR" altLang="ja-JP" sz="1200" dirty="0" smtClean="0">
                <a:latin typeface="Calibri" charset="0"/>
                <a:ea typeface="ＭＳ Ｐゴシック" charset="0"/>
                <a:cs typeface="ＭＳ Ｐゴシック" charset="0"/>
              </a:rPr>
              <a:t>autrui tout en la simplifiant, bien souvent à notre insu.</a:t>
            </a:r>
          </a:p>
          <a:p>
            <a:pPr eaLnBrk="1" hangingPunct="1"/>
            <a:endParaRPr lang="fr-FR" sz="1200" b="1" dirty="0" smtClean="0">
              <a:latin typeface="Calibri" charset="0"/>
              <a:ea typeface="ＭＳ Ｐゴシック" charset="0"/>
              <a:cs typeface="ＭＳ Ｐゴシック" charset="0"/>
            </a:endParaRPr>
          </a:p>
          <a:p>
            <a:pPr eaLnBrk="1" hangingPunct="1"/>
            <a:r>
              <a:rPr lang="fr-FR" sz="1200" b="1" dirty="0" smtClean="0">
                <a:latin typeface="Calibri" charset="0"/>
                <a:ea typeface="ＭＳ Ｐゴシック" charset="0"/>
                <a:cs typeface="ＭＳ Ｐゴシック" charset="0"/>
              </a:rPr>
              <a:t>Qui véhicule les stéréotypes ?</a:t>
            </a:r>
            <a:r>
              <a:rPr lang="fr-FR" sz="1200" dirty="0" smtClean="0">
                <a:latin typeface="Calibri" charset="0"/>
                <a:ea typeface="ＭＳ Ｐゴシック" charset="0"/>
                <a:cs typeface="ＭＳ Ｐゴシック" charset="0"/>
              </a:rPr>
              <a:t> Les stéréotypes sont véhiculés par tout le monde, de manière plus ou moins consciente. </a:t>
            </a:r>
            <a:r>
              <a:rPr lang="fr-FR" sz="1200" b="0" dirty="0" smtClean="0">
                <a:latin typeface="Calibri" charset="0"/>
                <a:ea typeface="ＭＳ Ｐゴシック" charset="0"/>
                <a:cs typeface="ＭＳ Ｐゴシック" charset="0"/>
              </a:rPr>
              <a:t>L</a:t>
            </a:r>
            <a:r>
              <a:rPr lang="fr-FR" altLang="ja-JP" sz="1200" b="0" dirty="0" smtClean="0">
                <a:latin typeface="Calibri" charset="0"/>
                <a:ea typeface="ＭＳ Ｐゴシック" charset="0"/>
                <a:cs typeface="ＭＳ Ｐゴシック" charset="0"/>
              </a:rPr>
              <a:t>es stéréotypes sont construits par l</a:t>
            </a:r>
            <a:r>
              <a:rPr lang="ja-JP" altLang="fr-FR" sz="1200" b="0" dirty="0" smtClean="0">
                <a:latin typeface="Calibri" charset="0"/>
                <a:ea typeface="ＭＳ Ｐゴシック" charset="0"/>
                <a:cs typeface="ＭＳ Ｐゴシック" charset="0"/>
              </a:rPr>
              <a:t>’</a:t>
            </a:r>
            <a:r>
              <a:rPr lang="fr-FR" altLang="ja-JP" sz="1200" b="0" dirty="0" smtClean="0">
                <a:latin typeface="Calibri" charset="0"/>
                <a:ea typeface="ＭＳ Ｐゴシック" charset="0"/>
                <a:cs typeface="ＭＳ Ｐゴシック" charset="0"/>
              </a:rPr>
              <a:t>éducation, l</a:t>
            </a:r>
            <a:r>
              <a:rPr lang="ja-JP" altLang="fr-FR" sz="1200" b="0" dirty="0" smtClean="0">
                <a:latin typeface="Calibri" charset="0"/>
                <a:ea typeface="ＭＳ Ｐゴシック" charset="0"/>
                <a:cs typeface="ＭＳ Ｐゴシック" charset="0"/>
              </a:rPr>
              <a:t>’</a:t>
            </a:r>
            <a:r>
              <a:rPr lang="fr-FR" altLang="ja-JP" sz="1200" b="0" dirty="0" smtClean="0">
                <a:latin typeface="Calibri" charset="0"/>
                <a:ea typeface="ＭＳ Ｐゴシック" charset="0"/>
                <a:cs typeface="ＭＳ Ｐゴシック" charset="0"/>
              </a:rPr>
              <a:t>environnement, les médias, et de ce fait, ils sont présents en </a:t>
            </a:r>
            <a:r>
              <a:rPr lang="fr-FR" altLang="ja-JP" sz="1200" b="0" dirty="0" err="1" smtClean="0">
                <a:latin typeface="Calibri" charset="0"/>
                <a:ea typeface="ＭＳ Ｐゴシック" charset="0"/>
                <a:cs typeface="ＭＳ Ｐゴシック" charset="0"/>
              </a:rPr>
              <a:t>chacun-e</a:t>
            </a:r>
            <a:r>
              <a:rPr lang="fr-FR" altLang="ja-JP" sz="1200" b="0" dirty="0" smtClean="0">
                <a:latin typeface="Calibri" charset="0"/>
                <a:ea typeface="ＭＳ Ｐゴシック" charset="0"/>
                <a:cs typeface="ＭＳ Ｐゴシック" charset="0"/>
              </a:rPr>
              <a:t> de nous de manière plus ou moins consciente. Nous sommes donc tous concernés et porteurs de stéréotypes malgré nous.</a:t>
            </a:r>
          </a:p>
          <a:p>
            <a:pPr eaLnBrk="1" hangingPunct="1"/>
            <a:r>
              <a:rPr lang="fr-FR" sz="1200" dirty="0" smtClean="0">
                <a:latin typeface="Calibri" charset="0"/>
                <a:ea typeface="ＭＳ Ｐゴシック" charset="0"/>
                <a:cs typeface="ＭＳ Ｐゴシック" charset="0"/>
              </a:rPr>
              <a:t> </a:t>
            </a:r>
          </a:p>
          <a:p>
            <a:pPr eaLnBrk="1" hangingPunct="1">
              <a:spcBef>
                <a:spcPct val="0"/>
              </a:spcBef>
            </a:pPr>
            <a:r>
              <a:rPr lang="fr-FR" altLang="en-US" sz="1200" b="1" dirty="0" smtClean="0">
                <a:solidFill>
                  <a:srgbClr val="0000FF"/>
                </a:solidFill>
              </a:rPr>
              <a:t>Un stéréotype peut être </a:t>
            </a:r>
            <a:r>
              <a:rPr lang="fr-FR" altLang="en-US" sz="1200" b="1" dirty="0" smtClean="0"/>
              <a:t>plutôt vrai </a:t>
            </a:r>
            <a:r>
              <a:rPr lang="fr-FR" altLang="en-US" sz="1200" b="1" dirty="0" smtClean="0">
                <a:solidFill>
                  <a:srgbClr val="0000FF"/>
                </a:solidFill>
              </a:rPr>
              <a:t>ou </a:t>
            </a:r>
            <a:r>
              <a:rPr lang="fr-FR" altLang="en-US" sz="1200" b="1" dirty="0" smtClean="0">
                <a:solidFill>
                  <a:srgbClr val="000000"/>
                </a:solidFill>
              </a:rPr>
              <a:t>plutôt faux.</a:t>
            </a:r>
            <a:r>
              <a:rPr lang="fr-FR" altLang="en-US" sz="1200" b="1" dirty="0" smtClean="0">
                <a:latin typeface="Arial" panose="020B0604020202020204" pitchFamily="34" charset="0"/>
                <a:ea typeface="ＭＳ Ｐゴシック" panose="020B0600070205080204" pitchFamily="34" charset="-128"/>
              </a:rPr>
              <a:t> Un stéréotype plutôt vrai</a:t>
            </a:r>
            <a:r>
              <a:rPr lang="fr-FR" altLang="en-US" sz="1200" dirty="0" smtClean="0">
                <a:latin typeface="Arial" panose="020B0604020202020204" pitchFamily="34" charset="0"/>
                <a:ea typeface="ＭＳ Ｐゴシック" panose="020B0600070205080204" pitchFamily="34" charset="-128"/>
              </a:rPr>
              <a:t> serait par exemple « les suédois sont blonds ».</a:t>
            </a:r>
          </a:p>
          <a:p>
            <a:pPr eaLnBrk="1" hangingPunct="1">
              <a:spcBef>
                <a:spcPct val="0"/>
              </a:spcBef>
            </a:pPr>
            <a:r>
              <a:rPr lang="fr-FR" altLang="en-US" sz="1200" b="1" dirty="0" smtClean="0">
                <a:latin typeface="Arial" panose="020B0604020202020204" pitchFamily="34" charset="0"/>
                <a:ea typeface="ＭＳ Ｐゴシック" panose="020B0600070205080204" pitchFamily="34" charset="-128"/>
              </a:rPr>
              <a:t>Un stéréotype plutôt faux </a:t>
            </a:r>
            <a:r>
              <a:rPr lang="fr-FR" altLang="en-US" sz="1200" dirty="0" smtClean="0">
                <a:latin typeface="Arial" panose="020B0604020202020204" pitchFamily="34" charset="0"/>
                <a:ea typeface="ＭＳ Ｐゴシック" panose="020B0600070205080204" pitchFamily="34" charset="-128"/>
              </a:rPr>
              <a:t>serait « les personnes handicapées sont en fauteuil roulant » (en réalité, le chiffre est moins de 2%) ou « les handicapés ne peuvent pas faire de sport »</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altLang="en-US" sz="1200" b="1" dirty="0" smtClean="0">
                <a:solidFill>
                  <a:srgbClr val="0000FF"/>
                </a:solidFill>
              </a:rPr>
              <a:t>Les stéréotypes peuvent être à l</a:t>
            </a:r>
            <a:r>
              <a:rPr lang="fr-FR" altLang="fr-FR" sz="1200" b="1" dirty="0" smtClean="0">
                <a:solidFill>
                  <a:srgbClr val="0000FF"/>
                </a:solidFill>
              </a:rPr>
              <a:t>’</a:t>
            </a:r>
            <a:r>
              <a:rPr lang="fr-FR" altLang="en-US" sz="1200" b="1" dirty="0" smtClean="0">
                <a:solidFill>
                  <a:srgbClr val="0000FF"/>
                </a:solidFill>
              </a:rPr>
              <a:t>origine d</a:t>
            </a:r>
            <a:r>
              <a:rPr lang="fr-FR" altLang="fr-FR" sz="1200" b="1" dirty="0" smtClean="0">
                <a:solidFill>
                  <a:srgbClr val="0000FF"/>
                </a:solidFill>
              </a:rPr>
              <a:t>’</a:t>
            </a:r>
            <a:r>
              <a:rPr lang="fr-FR" altLang="en-US" sz="1200" b="1" dirty="0" smtClean="0">
                <a:solidFill>
                  <a:srgbClr val="0000FF"/>
                </a:solidFill>
              </a:rPr>
              <a:t>une discrimination</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altLang="en-US" sz="1200" b="1" dirty="0" smtClean="0">
                <a:solidFill>
                  <a:srgbClr val="0000FF"/>
                </a:solidFill>
              </a:rPr>
              <a:t>Les stéréotypes peuvent être à l</a:t>
            </a:r>
            <a:r>
              <a:rPr lang="fr-FR" altLang="fr-FR" sz="1200" b="1" dirty="0" smtClean="0">
                <a:solidFill>
                  <a:srgbClr val="0000FF"/>
                </a:solidFill>
              </a:rPr>
              <a:t>’</a:t>
            </a:r>
            <a:r>
              <a:rPr lang="fr-FR" altLang="en-US" sz="1200" b="1" dirty="0" smtClean="0">
                <a:solidFill>
                  <a:srgbClr val="0000FF"/>
                </a:solidFill>
              </a:rPr>
              <a:t>origine d</a:t>
            </a:r>
            <a:r>
              <a:rPr lang="fr-FR" altLang="fr-FR" sz="1200" b="1" dirty="0" smtClean="0">
                <a:solidFill>
                  <a:srgbClr val="0000FF"/>
                </a:solidFill>
              </a:rPr>
              <a:t>’</a:t>
            </a:r>
            <a:r>
              <a:rPr lang="fr-FR" altLang="en-US" sz="1200" b="1" dirty="0" smtClean="0">
                <a:solidFill>
                  <a:srgbClr val="0000FF"/>
                </a:solidFill>
              </a:rPr>
              <a:t>une </a:t>
            </a:r>
            <a:r>
              <a:rPr lang="fr-FR" altLang="en-US" sz="1200" b="1" dirty="0" err="1" smtClean="0">
                <a:solidFill>
                  <a:srgbClr val="0000FF"/>
                </a:solidFill>
              </a:rPr>
              <a:t>auto-censure</a:t>
            </a:r>
            <a:endParaRPr lang="fr-FR" altLang="en-US" sz="1200" b="1" dirty="0" smtClean="0">
              <a:solidFill>
                <a:srgbClr val="0000FF"/>
              </a:solidFill>
            </a:endParaRP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fr-FR" altLang="en-US" sz="1200" b="1" dirty="0" smtClean="0">
              <a:solidFill>
                <a:srgbClr val="0000FF"/>
              </a:solidFill>
            </a:endParaRPr>
          </a:p>
          <a:p>
            <a:pPr eaLnBrk="1" hangingPunct="1">
              <a:buFont typeface="Arial" panose="020B0604020202020204" pitchFamily="34" charset="0"/>
              <a:buChar char="•"/>
            </a:pPr>
            <a:endParaRPr lang="fr-FR" altLang="en-US" sz="1200" b="1" dirty="0" smtClean="0">
              <a:solidFill>
                <a:srgbClr val="000000"/>
              </a:solidFill>
            </a:endParaRPr>
          </a:p>
          <a:p>
            <a:endParaRPr lang="fr-FR" dirty="0"/>
          </a:p>
        </p:txBody>
      </p:sp>
      <p:sp>
        <p:nvSpPr>
          <p:cNvPr id="4" name="Espace réservé du numéro de diapositive 3"/>
          <p:cNvSpPr>
            <a:spLocks noGrp="1"/>
          </p:cNvSpPr>
          <p:nvPr>
            <p:ph type="sldNum" sz="quarter" idx="10"/>
          </p:nvPr>
        </p:nvSpPr>
        <p:spPr/>
        <p:txBody>
          <a:bodyPr/>
          <a:lstStyle/>
          <a:p>
            <a:fld id="{EA044D18-3DA6-4E03-9E1A-B0C61256A9AE}"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Pourquoi on fait cette introduction sur les stéréotypes</a:t>
            </a:r>
            <a:r>
              <a:rPr lang="fr-FR" baseline="0" dirty="0" smtClean="0"/>
              <a:t> ? Pour vous montrer, que ce sont des métiers pour tout le monde, y compris les femmes. D’ailleurs, nous avons avec nous, une femme professionnelle de… qui va vous parler de son parcours, expérience.</a:t>
            </a:r>
            <a:endParaRPr lang="fr-FR" dirty="0"/>
          </a:p>
        </p:txBody>
      </p:sp>
      <p:sp>
        <p:nvSpPr>
          <p:cNvPr id="4" name="Espace réservé du numéro de diapositive 3"/>
          <p:cNvSpPr>
            <a:spLocks noGrp="1"/>
          </p:cNvSpPr>
          <p:nvPr>
            <p:ph type="sldNum" sz="quarter" idx="10"/>
          </p:nvPr>
        </p:nvSpPr>
        <p:spPr/>
        <p:txBody>
          <a:bodyPr/>
          <a:lstStyle/>
          <a:p>
            <a:fld id="{EA044D18-3DA6-4E03-9E1A-B0C61256A9AE}"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Vous avez eu l’exemple d’un métier à travers le témoignage de la professionnelle mais il existe une diversité de métiers dans ces secteurs. </a:t>
            </a:r>
            <a:endParaRPr lang="fr-FR" dirty="0"/>
          </a:p>
        </p:txBody>
      </p:sp>
      <p:sp>
        <p:nvSpPr>
          <p:cNvPr id="4" name="Espace réservé du numéro de diapositive 3"/>
          <p:cNvSpPr>
            <a:spLocks noGrp="1"/>
          </p:cNvSpPr>
          <p:nvPr>
            <p:ph type="sldNum" sz="quarter" idx="10"/>
          </p:nvPr>
        </p:nvSpPr>
        <p:spPr/>
        <p:txBody>
          <a:bodyPr/>
          <a:lstStyle/>
          <a:p>
            <a:fld id="{EA044D18-3DA6-4E03-9E1A-B0C61256A9AE}"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Nous aurons pas le temps de détailler tous ces métiers mais nous allons faire un focus sur l’Ingénierie et le</a:t>
            </a:r>
            <a:r>
              <a:rPr lang="fr-FR" baseline="0" dirty="0" smtClean="0"/>
              <a:t> Numérique</a:t>
            </a:r>
            <a:endParaRPr lang="fr-FR" dirty="0"/>
          </a:p>
        </p:txBody>
      </p:sp>
      <p:sp>
        <p:nvSpPr>
          <p:cNvPr id="4" name="Espace réservé du numéro de diapositive 3"/>
          <p:cNvSpPr>
            <a:spLocks noGrp="1"/>
          </p:cNvSpPr>
          <p:nvPr>
            <p:ph type="sldNum" sz="quarter" idx="10"/>
          </p:nvPr>
        </p:nvSpPr>
        <p:spPr/>
        <p:txBody>
          <a:bodyPr/>
          <a:lstStyle/>
          <a:p>
            <a:fld id="{EA044D18-3DA6-4E03-9E1A-B0C61256A9AE}"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Faire un brainstorming sur c’est</a:t>
            </a:r>
            <a:r>
              <a:rPr lang="fr-FR" baseline="0" dirty="0" smtClean="0"/>
              <a:t> quoi le numérique ? Pour donner une définition .</a:t>
            </a:r>
            <a:endParaRPr lang="fr-FR" dirty="0"/>
          </a:p>
        </p:txBody>
      </p:sp>
      <p:sp>
        <p:nvSpPr>
          <p:cNvPr id="4" name="Espace réservé du numéro de diapositive 3"/>
          <p:cNvSpPr>
            <a:spLocks noGrp="1"/>
          </p:cNvSpPr>
          <p:nvPr>
            <p:ph type="sldNum" sz="quarter" idx="10"/>
          </p:nvPr>
        </p:nvSpPr>
        <p:spPr/>
        <p:txBody>
          <a:bodyPr/>
          <a:lstStyle/>
          <a:p>
            <a:fld id="{EA044D18-3DA6-4E03-9E1A-B0C61256A9AE}"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regroupe généralement les métiers du numérique en 7 familles.</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EA044D18-3DA6-4E03-9E1A-B0C61256A9AE}"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492DB8DE-B70A-44B4-8B73-9BEC74265194}" type="datetimeFigureOut">
              <a:rPr lang="fr-FR"/>
              <a:pPr>
                <a:defRPr/>
              </a:pPr>
              <a:t>17/10/2018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6B3D111D-3648-4067-AF76-37AFADCEA7BB}"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021723D7-7029-49B2-A077-475AC8FA64AC}" type="datetimeFigureOut">
              <a:rPr lang="fr-FR"/>
              <a:pPr>
                <a:defRPr/>
              </a:pPr>
              <a:t>17/10/2018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2DD82501-12B6-48EB-AAFF-C15B640D1495}"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253C3850-68A8-4265-B3FD-07A348B51735}" type="datetimeFigureOut">
              <a:rPr lang="fr-FR"/>
              <a:pPr>
                <a:defRPr/>
              </a:pPr>
              <a:t>17/10/2018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602ABEB9-D2F9-409C-B5F8-ABDA43527064}" type="slidenum">
              <a:rPr lang="fr-F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Disposition personnalisée">
    <p:spTree>
      <p:nvGrpSpPr>
        <p:cNvPr id="1" name=""/>
        <p:cNvGrpSpPr/>
        <p:nvPr/>
      </p:nvGrpSpPr>
      <p:grpSpPr>
        <a:xfrm>
          <a:off x="0" y="0"/>
          <a:ext cx="0" cy="0"/>
          <a:chOff x="0" y="0"/>
          <a:chExt cx="0" cy="0"/>
        </a:xfrm>
      </p:grpSpPr>
      <p:grpSp>
        <p:nvGrpSpPr>
          <p:cNvPr id="2" name="Groupe 6"/>
          <p:cNvGrpSpPr>
            <a:grpSpLocks/>
          </p:cNvGrpSpPr>
          <p:nvPr userDrawn="1"/>
        </p:nvGrpSpPr>
        <p:grpSpPr bwMode="auto">
          <a:xfrm>
            <a:off x="-14288" y="-1588"/>
            <a:ext cx="12207876" cy="6884988"/>
            <a:chOff x="-13856" y="-996"/>
            <a:chExt cx="12208131" cy="6876951"/>
          </a:xfrm>
        </p:grpSpPr>
        <p:grpSp>
          <p:nvGrpSpPr>
            <p:cNvPr id="3" name="Groupe 7"/>
            <p:cNvGrpSpPr>
              <a:grpSpLocks/>
            </p:cNvGrpSpPr>
            <p:nvPr/>
          </p:nvGrpSpPr>
          <p:grpSpPr bwMode="auto">
            <a:xfrm>
              <a:off x="-1748" y="-996"/>
              <a:ext cx="1586218" cy="5500936"/>
              <a:chOff x="-2" y="0"/>
              <a:chExt cx="2071997" cy="6831807"/>
            </a:xfrm>
          </p:grpSpPr>
          <p:pic>
            <p:nvPicPr>
              <p:cNvPr id="42" name="Image 46"/>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43" name="Image 47"/>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44" name="Image 48"/>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4" name="Groupe 8"/>
            <p:cNvGrpSpPr>
              <a:grpSpLocks/>
            </p:cNvGrpSpPr>
            <p:nvPr/>
          </p:nvGrpSpPr>
          <p:grpSpPr bwMode="auto">
            <a:xfrm>
              <a:off x="1584350" y="-996"/>
              <a:ext cx="1586218" cy="5500936"/>
              <a:chOff x="-2" y="0"/>
              <a:chExt cx="2071997" cy="6831807"/>
            </a:xfrm>
          </p:grpSpPr>
          <p:pic>
            <p:nvPicPr>
              <p:cNvPr id="39" name="Image 43"/>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40" name="Image 44"/>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41" name="Image 45"/>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5" name="Groupe 9"/>
            <p:cNvGrpSpPr>
              <a:grpSpLocks/>
            </p:cNvGrpSpPr>
            <p:nvPr/>
          </p:nvGrpSpPr>
          <p:grpSpPr bwMode="auto">
            <a:xfrm>
              <a:off x="3165920" y="0"/>
              <a:ext cx="1586218" cy="5500936"/>
              <a:chOff x="-2" y="0"/>
              <a:chExt cx="2071997" cy="6831807"/>
            </a:xfrm>
          </p:grpSpPr>
          <p:pic>
            <p:nvPicPr>
              <p:cNvPr id="36" name="Image 40"/>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37" name="Image 41"/>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38" name="Image 42"/>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6" name="Groupe 10"/>
            <p:cNvGrpSpPr>
              <a:grpSpLocks/>
            </p:cNvGrpSpPr>
            <p:nvPr/>
          </p:nvGrpSpPr>
          <p:grpSpPr bwMode="auto">
            <a:xfrm>
              <a:off x="4751583" y="0"/>
              <a:ext cx="1586218" cy="5500936"/>
              <a:chOff x="-2" y="0"/>
              <a:chExt cx="2071997" cy="6831807"/>
            </a:xfrm>
          </p:grpSpPr>
          <p:pic>
            <p:nvPicPr>
              <p:cNvPr id="33" name="Image 37"/>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34" name="Image 38"/>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35" name="Image 39"/>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7" name="Groupe 11"/>
            <p:cNvGrpSpPr>
              <a:grpSpLocks/>
            </p:cNvGrpSpPr>
            <p:nvPr/>
          </p:nvGrpSpPr>
          <p:grpSpPr bwMode="auto">
            <a:xfrm>
              <a:off x="6337681" y="0"/>
              <a:ext cx="1586218" cy="5500936"/>
              <a:chOff x="-2" y="0"/>
              <a:chExt cx="2071997" cy="6831807"/>
            </a:xfrm>
          </p:grpSpPr>
          <p:pic>
            <p:nvPicPr>
              <p:cNvPr id="30" name="Image 34"/>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31" name="Image 35"/>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32" name="Image 36"/>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8" name="Groupe 12"/>
            <p:cNvGrpSpPr>
              <a:grpSpLocks/>
            </p:cNvGrpSpPr>
            <p:nvPr/>
          </p:nvGrpSpPr>
          <p:grpSpPr bwMode="auto">
            <a:xfrm>
              <a:off x="7919251" y="996"/>
              <a:ext cx="1586218" cy="5500936"/>
              <a:chOff x="-2" y="0"/>
              <a:chExt cx="2071997" cy="6831807"/>
            </a:xfrm>
          </p:grpSpPr>
          <p:pic>
            <p:nvPicPr>
              <p:cNvPr id="27" name="Image 31"/>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28" name="Image 32"/>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29" name="Image 33"/>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9" name="Groupe 13"/>
            <p:cNvGrpSpPr>
              <a:grpSpLocks/>
            </p:cNvGrpSpPr>
            <p:nvPr/>
          </p:nvGrpSpPr>
          <p:grpSpPr bwMode="auto">
            <a:xfrm>
              <a:off x="-13856" y="0"/>
              <a:ext cx="11091386" cy="6875955"/>
              <a:chOff x="-8541215" y="0"/>
              <a:chExt cx="9974454" cy="6838270"/>
            </a:xfrm>
          </p:grpSpPr>
          <p:grpSp>
            <p:nvGrpSpPr>
              <p:cNvPr id="16" name="Groupe 20"/>
              <p:cNvGrpSpPr>
                <a:grpSpLocks/>
              </p:cNvGrpSpPr>
              <p:nvPr/>
            </p:nvGrpSpPr>
            <p:grpSpPr bwMode="auto">
              <a:xfrm>
                <a:off x="4899" y="0"/>
                <a:ext cx="1426482" cy="5470787"/>
                <a:chOff x="-2" y="0"/>
                <a:chExt cx="2071997" cy="6831807"/>
              </a:xfrm>
            </p:grpSpPr>
            <p:pic>
              <p:nvPicPr>
                <p:cNvPr id="24" name="Image 28"/>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25" name="Image 29"/>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26" name="Image 30"/>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pic>
            <p:nvPicPr>
              <p:cNvPr id="17" name="Image 21"/>
              <p:cNvPicPr>
                <a:picLocks noChangeAspect="1" noChangeArrowheads="1"/>
              </p:cNvPicPr>
              <p:nvPr/>
            </p:nvPicPr>
            <p:blipFill>
              <a:blip r:embed="rId2" cstate="print"/>
              <a:srcRect t="21593" b="10889"/>
              <a:stretch>
                <a:fillRect/>
              </a:stretch>
            </p:blipFill>
            <p:spPr bwMode="auto">
              <a:xfrm>
                <a:off x="5062" y="5470788"/>
                <a:ext cx="1428177" cy="1342839"/>
              </a:xfrm>
              <a:prstGeom prst="rect">
                <a:avLst/>
              </a:prstGeom>
              <a:noFill/>
              <a:ln w="9525">
                <a:noFill/>
                <a:miter lim="800000"/>
                <a:headEnd/>
                <a:tailEnd/>
              </a:ln>
            </p:spPr>
          </p:pic>
          <p:pic>
            <p:nvPicPr>
              <p:cNvPr id="18" name="Image 22"/>
              <p:cNvPicPr>
                <a:picLocks noChangeAspect="1" noChangeArrowheads="1"/>
              </p:cNvPicPr>
              <p:nvPr userDrawn="1"/>
            </p:nvPicPr>
            <p:blipFill>
              <a:blip r:embed="rId2" cstate="print"/>
              <a:srcRect t="21593" b="10889"/>
              <a:stretch>
                <a:fillRect/>
              </a:stretch>
            </p:blipFill>
            <p:spPr bwMode="auto">
              <a:xfrm>
                <a:off x="-1423279" y="5470788"/>
                <a:ext cx="1428177" cy="1342839"/>
              </a:xfrm>
              <a:prstGeom prst="rect">
                <a:avLst/>
              </a:prstGeom>
              <a:noFill/>
              <a:ln w="9525">
                <a:noFill/>
                <a:miter lim="800000"/>
                <a:headEnd/>
                <a:tailEnd/>
              </a:ln>
            </p:spPr>
          </p:pic>
          <p:pic>
            <p:nvPicPr>
              <p:cNvPr id="19" name="Image 23"/>
              <p:cNvPicPr>
                <a:picLocks noChangeAspect="1" noChangeArrowheads="1"/>
              </p:cNvPicPr>
              <p:nvPr userDrawn="1"/>
            </p:nvPicPr>
            <p:blipFill>
              <a:blip r:embed="rId2" cstate="print"/>
              <a:srcRect t="21593" b="10889"/>
              <a:stretch>
                <a:fillRect/>
              </a:stretch>
            </p:blipFill>
            <p:spPr bwMode="auto">
              <a:xfrm>
                <a:off x="-2850392" y="5470788"/>
                <a:ext cx="1428177" cy="1342839"/>
              </a:xfrm>
              <a:prstGeom prst="rect">
                <a:avLst/>
              </a:prstGeom>
              <a:noFill/>
              <a:ln w="9525">
                <a:noFill/>
                <a:miter lim="800000"/>
                <a:headEnd/>
                <a:tailEnd/>
              </a:ln>
            </p:spPr>
          </p:pic>
          <p:pic>
            <p:nvPicPr>
              <p:cNvPr id="20" name="Image 24"/>
              <p:cNvPicPr>
                <a:picLocks noChangeAspect="1" noChangeArrowheads="1"/>
              </p:cNvPicPr>
              <p:nvPr userDrawn="1"/>
            </p:nvPicPr>
            <p:blipFill>
              <a:blip r:embed="rId2" cstate="print"/>
              <a:srcRect t="21593" b="10889"/>
              <a:stretch>
                <a:fillRect/>
              </a:stretch>
            </p:blipFill>
            <p:spPr bwMode="auto">
              <a:xfrm>
                <a:off x="-4259552" y="5470788"/>
                <a:ext cx="1428177" cy="1342839"/>
              </a:xfrm>
              <a:prstGeom prst="rect">
                <a:avLst/>
              </a:prstGeom>
              <a:noFill/>
              <a:ln w="9525">
                <a:noFill/>
                <a:miter lim="800000"/>
                <a:headEnd/>
                <a:tailEnd/>
              </a:ln>
            </p:spPr>
          </p:pic>
          <p:pic>
            <p:nvPicPr>
              <p:cNvPr id="21" name="Image 25"/>
              <p:cNvPicPr>
                <a:picLocks noChangeAspect="1" noChangeArrowheads="1"/>
              </p:cNvPicPr>
              <p:nvPr userDrawn="1"/>
            </p:nvPicPr>
            <p:blipFill>
              <a:blip r:embed="rId2" cstate="print"/>
              <a:srcRect t="21593" b="10889"/>
              <a:stretch>
                <a:fillRect/>
              </a:stretch>
            </p:blipFill>
            <p:spPr bwMode="auto">
              <a:xfrm>
                <a:off x="-5687564" y="5470788"/>
                <a:ext cx="1428177" cy="1342839"/>
              </a:xfrm>
              <a:prstGeom prst="rect">
                <a:avLst/>
              </a:prstGeom>
              <a:noFill/>
              <a:ln w="9525">
                <a:noFill/>
                <a:miter lim="800000"/>
                <a:headEnd/>
                <a:tailEnd/>
              </a:ln>
            </p:spPr>
          </p:pic>
          <p:pic>
            <p:nvPicPr>
              <p:cNvPr id="22" name="Image 26"/>
              <p:cNvPicPr>
                <a:picLocks noChangeAspect="1" noChangeArrowheads="1"/>
              </p:cNvPicPr>
              <p:nvPr userDrawn="1"/>
            </p:nvPicPr>
            <p:blipFill>
              <a:blip r:embed="rId2" cstate="print"/>
              <a:srcRect t="21593" b="10889"/>
              <a:stretch>
                <a:fillRect/>
              </a:stretch>
            </p:blipFill>
            <p:spPr bwMode="auto">
              <a:xfrm>
                <a:off x="-7098479" y="5469283"/>
                <a:ext cx="1428177" cy="1342839"/>
              </a:xfrm>
              <a:prstGeom prst="rect">
                <a:avLst/>
              </a:prstGeom>
              <a:noFill/>
              <a:ln w="9525">
                <a:noFill/>
                <a:miter lim="800000"/>
                <a:headEnd/>
                <a:tailEnd/>
              </a:ln>
            </p:spPr>
          </p:pic>
          <p:pic>
            <p:nvPicPr>
              <p:cNvPr id="23" name="Image 27"/>
              <p:cNvPicPr>
                <a:picLocks noChangeAspect="1" noChangeArrowheads="1"/>
              </p:cNvPicPr>
              <p:nvPr userDrawn="1"/>
            </p:nvPicPr>
            <p:blipFill>
              <a:blip r:embed="rId2" cstate="print"/>
              <a:srcRect t="21593" b="10889"/>
              <a:stretch>
                <a:fillRect/>
              </a:stretch>
            </p:blipFill>
            <p:spPr bwMode="auto">
              <a:xfrm>
                <a:off x="-8541215" y="5463217"/>
                <a:ext cx="1447081" cy="1375053"/>
              </a:xfrm>
              <a:prstGeom prst="rect">
                <a:avLst/>
              </a:prstGeom>
              <a:noFill/>
              <a:ln w="9525">
                <a:noFill/>
                <a:miter lim="800000"/>
                <a:headEnd/>
                <a:tailEnd/>
              </a:ln>
            </p:spPr>
          </p:pic>
        </p:grpSp>
        <p:grpSp>
          <p:nvGrpSpPr>
            <p:cNvPr id="10" name="Groupe 14"/>
            <p:cNvGrpSpPr>
              <a:grpSpLocks/>
            </p:cNvGrpSpPr>
            <p:nvPr/>
          </p:nvGrpSpPr>
          <p:grpSpPr bwMode="auto">
            <a:xfrm>
              <a:off x="11075344" y="0"/>
              <a:ext cx="1118931" cy="6851176"/>
              <a:chOff x="4899" y="0"/>
              <a:chExt cx="1006252" cy="6813627"/>
            </a:xfrm>
          </p:grpSpPr>
          <p:grpSp>
            <p:nvGrpSpPr>
              <p:cNvPr id="11" name="Groupe 15"/>
              <p:cNvGrpSpPr>
                <a:grpSpLocks/>
              </p:cNvGrpSpPr>
              <p:nvPr/>
            </p:nvGrpSpPr>
            <p:grpSpPr bwMode="auto">
              <a:xfrm>
                <a:off x="4899" y="0"/>
                <a:ext cx="1006252" cy="5470787"/>
                <a:chOff x="-2" y="0"/>
                <a:chExt cx="1461604" cy="6831807"/>
              </a:xfrm>
            </p:grpSpPr>
            <p:pic>
              <p:nvPicPr>
                <p:cNvPr id="13" name="Image 17"/>
                <p:cNvPicPr>
                  <a:picLocks noChangeAspect="1" noChangeArrowheads="1"/>
                </p:cNvPicPr>
                <p:nvPr/>
              </p:nvPicPr>
              <p:blipFill>
                <a:blip r:embed="rId2" cstate="print"/>
                <a:srcRect l="-2" r="29890"/>
                <a:stretch>
                  <a:fillRect/>
                </a:stretch>
              </p:blipFill>
              <p:spPr bwMode="auto">
                <a:xfrm>
                  <a:off x="-1" y="0"/>
                  <a:ext cx="1452687" cy="2483556"/>
                </a:xfrm>
                <a:prstGeom prst="rect">
                  <a:avLst/>
                </a:prstGeom>
                <a:noFill/>
                <a:ln w="9525">
                  <a:noFill/>
                  <a:miter lim="800000"/>
                  <a:headEnd/>
                  <a:tailEnd/>
                </a:ln>
              </p:spPr>
            </p:pic>
            <p:pic>
              <p:nvPicPr>
                <p:cNvPr id="14" name="Image 18"/>
                <p:cNvPicPr>
                  <a:picLocks noChangeAspect="1" noChangeArrowheads="1"/>
                </p:cNvPicPr>
                <p:nvPr/>
              </p:nvPicPr>
              <p:blipFill>
                <a:blip r:embed="rId2" cstate="print"/>
                <a:srcRect r="29459"/>
                <a:stretch>
                  <a:fillRect/>
                </a:stretch>
              </p:blipFill>
              <p:spPr bwMode="auto">
                <a:xfrm>
                  <a:off x="1" y="2483556"/>
                  <a:ext cx="1461601" cy="2483556"/>
                </a:xfrm>
                <a:prstGeom prst="rect">
                  <a:avLst/>
                </a:prstGeom>
                <a:noFill/>
                <a:ln w="9525">
                  <a:noFill/>
                  <a:miter lim="800000"/>
                  <a:headEnd/>
                  <a:tailEnd/>
                </a:ln>
              </p:spPr>
            </p:pic>
            <p:pic>
              <p:nvPicPr>
                <p:cNvPr id="15" name="Image 19"/>
                <p:cNvPicPr>
                  <a:picLocks noChangeAspect="1" noChangeArrowheads="1"/>
                </p:cNvPicPr>
                <p:nvPr/>
              </p:nvPicPr>
              <p:blipFill>
                <a:blip r:embed="rId2" cstate="print"/>
                <a:srcRect t="21591" r="29890" b="938"/>
                <a:stretch>
                  <a:fillRect/>
                </a:stretch>
              </p:blipFill>
              <p:spPr bwMode="auto">
                <a:xfrm>
                  <a:off x="-2" y="4907785"/>
                  <a:ext cx="1452690" cy="1924022"/>
                </a:xfrm>
                <a:prstGeom prst="rect">
                  <a:avLst/>
                </a:prstGeom>
                <a:noFill/>
                <a:ln w="9525">
                  <a:noFill/>
                  <a:miter lim="800000"/>
                  <a:headEnd/>
                  <a:tailEnd/>
                </a:ln>
              </p:spPr>
            </p:pic>
          </p:grpSp>
          <p:pic>
            <p:nvPicPr>
              <p:cNvPr id="12" name="Image 16"/>
              <p:cNvPicPr>
                <a:picLocks noChangeAspect="1" noChangeArrowheads="1"/>
              </p:cNvPicPr>
              <p:nvPr/>
            </p:nvPicPr>
            <p:blipFill>
              <a:blip r:embed="rId2" cstate="print"/>
              <a:srcRect l="2" t="21591" r="29553" b="10889"/>
              <a:stretch>
                <a:fillRect/>
              </a:stretch>
            </p:blipFill>
            <p:spPr bwMode="auto">
              <a:xfrm>
                <a:off x="5063" y="5470788"/>
                <a:ext cx="1006088" cy="1342839"/>
              </a:xfrm>
              <a:prstGeom prst="rect">
                <a:avLst/>
              </a:prstGeom>
              <a:noFill/>
              <a:ln w="9525">
                <a:noFill/>
                <a:miter lim="800000"/>
                <a:headEnd/>
                <a:tailEnd/>
              </a:ln>
            </p:spPr>
          </p:pic>
        </p:grpSp>
      </p:grpSp>
      <p:grpSp>
        <p:nvGrpSpPr>
          <p:cNvPr id="45" name="Groupe 49"/>
          <p:cNvGrpSpPr>
            <a:grpSpLocks/>
          </p:cNvGrpSpPr>
          <p:nvPr userDrawn="1"/>
        </p:nvGrpSpPr>
        <p:grpSpPr bwMode="auto">
          <a:xfrm>
            <a:off x="-3494088" y="-4910138"/>
            <a:ext cx="19178588" cy="15844838"/>
            <a:chOff x="-3493600" y="-4838233"/>
            <a:chExt cx="19177990" cy="15844397"/>
          </a:xfrm>
        </p:grpSpPr>
        <p:sp>
          <p:nvSpPr>
            <p:cNvPr id="46" name="Rectangle à coins arrondis 55">
              <a:extLst>
                <a:ext uri="{FF2B5EF4-FFF2-40B4-BE49-F238E27FC236}"/>
              </a:extLst>
            </p:cNvPr>
            <p:cNvSpPr/>
            <p:nvPr/>
          </p:nvSpPr>
          <p:spPr>
            <a:xfrm rot="1119225">
              <a:off x="-3493600" y="619441"/>
              <a:ext cx="6249793" cy="2355784"/>
            </a:xfrm>
            <a:prstGeom prst="roundRect">
              <a:avLst>
                <a:gd name="adj" fmla="val 50000"/>
              </a:avLst>
            </a:prstGeom>
            <a:solidFill>
              <a:srgbClr val="F7A1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7" name="Rectangle à coins arrondis 56">
              <a:extLst>
                <a:ext uri="{FF2B5EF4-FFF2-40B4-BE49-F238E27FC236}"/>
              </a:extLst>
            </p:cNvPr>
            <p:cNvSpPr/>
            <p:nvPr/>
          </p:nvSpPr>
          <p:spPr>
            <a:xfrm rot="5400000">
              <a:off x="2939533" y="-2891214"/>
              <a:ext cx="6249814" cy="2355777"/>
            </a:xfrm>
            <a:prstGeom prst="roundRect">
              <a:avLst>
                <a:gd name="adj" fmla="val 50000"/>
              </a:avLst>
            </a:prstGeom>
            <a:solidFill>
              <a:srgbClr val="00A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8" name="Rectangle à coins arrondis 57">
              <a:extLst>
                <a:ext uri="{FF2B5EF4-FFF2-40B4-BE49-F238E27FC236}"/>
              </a:extLst>
            </p:cNvPr>
            <p:cNvSpPr/>
            <p:nvPr/>
          </p:nvSpPr>
          <p:spPr>
            <a:xfrm rot="9644494">
              <a:off x="9434598" y="595629"/>
              <a:ext cx="6249792" cy="2355784"/>
            </a:xfrm>
            <a:prstGeom prst="roundRect">
              <a:avLst>
                <a:gd name="adj" fmla="val 50000"/>
              </a:avLst>
            </a:prstGeom>
            <a:solidFill>
              <a:srgbClr val="15AE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9" name="Rectangle à coins arrondis 58">
              <a:extLst>
                <a:ext uri="{FF2B5EF4-FFF2-40B4-BE49-F238E27FC236}"/>
              </a:extLst>
            </p:cNvPr>
            <p:cNvSpPr/>
            <p:nvPr/>
          </p:nvSpPr>
          <p:spPr>
            <a:xfrm rot="14012597">
              <a:off x="7442337" y="6677176"/>
              <a:ext cx="6251401" cy="2355777"/>
            </a:xfrm>
            <a:prstGeom prst="roundRect">
              <a:avLst>
                <a:gd name="adj" fmla="val 50000"/>
              </a:avLst>
            </a:prstGeom>
            <a:solidFill>
              <a:srgbClr val="E83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0" name="Rectangle à coins arrondis 59">
              <a:extLst>
                <a:ext uri="{FF2B5EF4-FFF2-40B4-BE49-F238E27FC236}"/>
              </a:extLst>
            </p:cNvPr>
            <p:cNvSpPr/>
            <p:nvPr/>
          </p:nvSpPr>
          <p:spPr>
            <a:xfrm rot="18296362">
              <a:off x="-1545014" y="6703370"/>
              <a:ext cx="6249813" cy="2355777"/>
            </a:xfrm>
            <a:prstGeom prst="roundRect">
              <a:avLst>
                <a:gd name="adj" fmla="val 50000"/>
              </a:avLst>
            </a:prstGeom>
            <a:solidFill>
              <a:srgbClr val="933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grpSp>
        <p:nvGrpSpPr>
          <p:cNvPr id="2" name="Groupe 6"/>
          <p:cNvGrpSpPr>
            <a:grpSpLocks/>
          </p:cNvGrpSpPr>
          <p:nvPr userDrawn="1"/>
        </p:nvGrpSpPr>
        <p:grpSpPr bwMode="auto">
          <a:xfrm>
            <a:off x="-1588" y="-1588"/>
            <a:ext cx="12195176" cy="6859588"/>
            <a:chOff x="-1748" y="-996"/>
            <a:chExt cx="12196023" cy="6852172"/>
          </a:xfrm>
        </p:grpSpPr>
        <p:grpSp>
          <p:nvGrpSpPr>
            <p:cNvPr id="3" name="Groupe 7"/>
            <p:cNvGrpSpPr>
              <a:grpSpLocks/>
            </p:cNvGrpSpPr>
            <p:nvPr/>
          </p:nvGrpSpPr>
          <p:grpSpPr bwMode="auto">
            <a:xfrm>
              <a:off x="-1748" y="-996"/>
              <a:ext cx="1586218" cy="5500936"/>
              <a:chOff x="-2" y="0"/>
              <a:chExt cx="2071997" cy="6831807"/>
            </a:xfrm>
          </p:grpSpPr>
          <p:pic>
            <p:nvPicPr>
              <p:cNvPr id="42" name="Image 46"/>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43" name="Image 47"/>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44" name="Image 48"/>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4" name="Groupe 8"/>
            <p:cNvGrpSpPr>
              <a:grpSpLocks/>
            </p:cNvGrpSpPr>
            <p:nvPr/>
          </p:nvGrpSpPr>
          <p:grpSpPr bwMode="auto">
            <a:xfrm>
              <a:off x="1584350" y="-996"/>
              <a:ext cx="1586218" cy="5500936"/>
              <a:chOff x="-2" y="0"/>
              <a:chExt cx="2071997" cy="6831807"/>
            </a:xfrm>
          </p:grpSpPr>
          <p:pic>
            <p:nvPicPr>
              <p:cNvPr id="39" name="Image 43"/>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40" name="Image 44"/>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41" name="Image 45"/>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5" name="Groupe 9"/>
            <p:cNvGrpSpPr>
              <a:grpSpLocks/>
            </p:cNvGrpSpPr>
            <p:nvPr/>
          </p:nvGrpSpPr>
          <p:grpSpPr bwMode="auto">
            <a:xfrm>
              <a:off x="3165920" y="0"/>
              <a:ext cx="1586218" cy="5500936"/>
              <a:chOff x="-2" y="0"/>
              <a:chExt cx="2071997" cy="6831807"/>
            </a:xfrm>
          </p:grpSpPr>
          <p:pic>
            <p:nvPicPr>
              <p:cNvPr id="36" name="Image 40"/>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37" name="Image 41"/>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38" name="Image 42"/>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6" name="Groupe 10"/>
            <p:cNvGrpSpPr>
              <a:grpSpLocks/>
            </p:cNvGrpSpPr>
            <p:nvPr/>
          </p:nvGrpSpPr>
          <p:grpSpPr bwMode="auto">
            <a:xfrm>
              <a:off x="4751583" y="0"/>
              <a:ext cx="1586218" cy="5500936"/>
              <a:chOff x="-2" y="0"/>
              <a:chExt cx="2071997" cy="6831807"/>
            </a:xfrm>
          </p:grpSpPr>
          <p:pic>
            <p:nvPicPr>
              <p:cNvPr id="33" name="Image 37"/>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34" name="Image 38"/>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35" name="Image 39"/>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7" name="Groupe 11"/>
            <p:cNvGrpSpPr>
              <a:grpSpLocks/>
            </p:cNvGrpSpPr>
            <p:nvPr/>
          </p:nvGrpSpPr>
          <p:grpSpPr bwMode="auto">
            <a:xfrm>
              <a:off x="6337681" y="0"/>
              <a:ext cx="1586218" cy="5500936"/>
              <a:chOff x="-2" y="0"/>
              <a:chExt cx="2071997" cy="6831807"/>
            </a:xfrm>
          </p:grpSpPr>
          <p:pic>
            <p:nvPicPr>
              <p:cNvPr id="30" name="Image 34"/>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31" name="Image 35"/>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32" name="Image 36"/>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8" name="Groupe 12"/>
            <p:cNvGrpSpPr>
              <a:grpSpLocks/>
            </p:cNvGrpSpPr>
            <p:nvPr/>
          </p:nvGrpSpPr>
          <p:grpSpPr bwMode="auto">
            <a:xfrm>
              <a:off x="7919251" y="996"/>
              <a:ext cx="1586218" cy="5500936"/>
              <a:chOff x="-2" y="0"/>
              <a:chExt cx="2071997" cy="6831807"/>
            </a:xfrm>
          </p:grpSpPr>
          <p:pic>
            <p:nvPicPr>
              <p:cNvPr id="27" name="Image 31"/>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28" name="Image 32"/>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29" name="Image 33"/>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9" name="Groupe 13"/>
            <p:cNvGrpSpPr>
              <a:grpSpLocks/>
            </p:cNvGrpSpPr>
            <p:nvPr/>
          </p:nvGrpSpPr>
          <p:grpSpPr bwMode="auto">
            <a:xfrm>
              <a:off x="-456" y="0"/>
              <a:ext cx="11077986" cy="6851176"/>
              <a:chOff x="-8529165" y="0"/>
              <a:chExt cx="9962404" cy="6813627"/>
            </a:xfrm>
          </p:grpSpPr>
          <p:grpSp>
            <p:nvGrpSpPr>
              <p:cNvPr id="16" name="Groupe 20"/>
              <p:cNvGrpSpPr>
                <a:grpSpLocks/>
              </p:cNvGrpSpPr>
              <p:nvPr/>
            </p:nvGrpSpPr>
            <p:grpSpPr bwMode="auto">
              <a:xfrm>
                <a:off x="4899" y="0"/>
                <a:ext cx="1426482" cy="5470787"/>
                <a:chOff x="-2" y="0"/>
                <a:chExt cx="2071997" cy="6831807"/>
              </a:xfrm>
            </p:grpSpPr>
            <p:pic>
              <p:nvPicPr>
                <p:cNvPr id="24" name="Image 28"/>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25" name="Image 29"/>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26" name="Image 30"/>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pic>
            <p:nvPicPr>
              <p:cNvPr id="17" name="Image 21"/>
              <p:cNvPicPr>
                <a:picLocks noChangeAspect="1" noChangeArrowheads="1"/>
              </p:cNvPicPr>
              <p:nvPr/>
            </p:nvPicPr>
            <p:blipFill>
              <a:blip r:embed="rId2" cstate="print"/>
              <a:srcRect t="21593" b="10889"/>
              <a:stretch>
                <a:fillRect/>
              </a:stretch>
            </p:blipFill>
            <p:spPr bwMode="auto">
              <a:xfrm>
                <a:off x="5062" y="5470788"/>
                <a:ext cx="1428177" cy="1342839"/>
              </a:xfrm>
              <a:prstGeom prst="rect">
                <a:avLst/>
              </a:prstGeom>
              <a:noFill/>
              <a:ln w="9525">
                <a:noFill/>
                <a:miter lim="800000"/>
                <a:headEnd/>
                <a:tailEnd/>
              </a:ln>
            </p:spPr>
          </p:pic>
          <p:pic>
            <p:nvPicPr>
              <p:cNvPr id="18" name="Image 22"/>
              <p:cNvPicPr>
                <a:picLocks noChangeAspect="1" noChangeArrowheads="1"/>
              </p:cNvPicPr>
              <p:nvPr userDrawn="1"/>
            </p:nvPicPr>
            <p:blipFill>
              <a:blip r:embed="rId2" cstate="print"/>
              <a:srcRect t="21593" b="10889"/>
              <a:stretch>
                <a:fillRect/>
              </a:stretch>
            </p:blipFill>
            <p:spPr bwMode="auto">
              <a:xfrm>
                <a:off x="-1423279" y="5470788"/>
                <a:ext cx="1428177" cy="1342839"/>
              </a:xfrm>
              <a:prstGeom prst="rect">
                <a:avLst/>
              </a:prstGeom>
              <a:noFill/>
              <a:ln w="9525">
                <a:noFill/>
                <a:miter lim="800000"/>
                <a:headEnd/>
                <a:tailEnd/>
              </a:ln>
            </p:spPr>
          </p:pic>
          <p:pic>
            <p:nvPicPr>
              <p:cNvPr id="19" name="Image 23"/>
              <p:cNvPicPr>
                <a:picLocks noChangeAspect="1" noChangeArrowheads="1"/>
              </p:cNvPicPr>
              <p:nvPr userDrawn="1"/>
            </p:nvPicPr>
            <p:blipFill>
              <a:blip r:embed="rId2" cstate="print"/>
              <a:srcRect t="21593" b="10889"/>
              <a:stretch>
                <a:fillRect/>
              </a:stretch>
            </p:blipFill>
            <p:spPr bwMode="auto">
              <a:xfrm>
                <a:off x="-2850392" y="5470788"/>
                <a:ext cx="1428177" cy="1342839"/>
              </a:xfrm>
              <a:prstGeom prst="rect">
                <a:avLst/>
              </a:prstGeom>
              <a:noFill/>
              <a:ln w="9525">
                <a:noFill/>
                <a:miter lim="800000"/>
                <a:headEnd/>
                <a:tailEnd/>
              </a:ln>
            </p:spPr>
          </p:pic>
          <p:pic>
            <p:nvPicPr>
              <p:cNvPr id="20" name="Image 24"/>
              <p:cNvPicPr>
                <a:picLocks noChangeAspect="1" noChangeArrowheads="1"/>
              </p:cNvPicPr>
              <p:nvPr userDrawn="1"/>
            </p:nvPicPr>
            <p:blipFill>
              <a:blip r:embed="rId2" cstate="print"/>
              <a:srcRect t="21593" b="10889"/>
              <a:stretch>
                <a:fillRect/>
              </a:stretch>
            </p:blipFill>
            <p:spPr bwMode="auto">
              <a:xfrm>
                <a:off x="-4259552" y="5470788"/>
                <a:ext cx="1428177" cy="1342839"/>
              </a:xfrm>
              <a:prstGeom prst="rect">
                <a:avLst/>
              </a:prstGeom>
              <a:noFill/>
              <a:ln w="9525">
                <a:noFill/>
                <a:miter lim="800000"/>
                <a:headEnd/>
                <a:tailEnd/>
              </a:ln>
            </p:spPr>
          </p:pic>
          <p:pic>
            <p:nvPicPr>
              <p:cNvPr id="21" name="Image 25"/>
              <p:cNvPicPr>
                <a:picLocks noChangeAspect="1" noChangeArrowheads="1"/>
              </p:cNvPicPr>
              <p:nvPr userDrawn="1"/>
            </p:nvPicPr>
            <p:blipFill>
              <a:blip r:embed="rId2" cstate="print"/>
              <a:srcRect t="21593" b="10889"/>
              <a:stretch>
                <a:fillRect/>
              </a:stretch>
            </p:blipFill>
            <p:spPr bwMode="auto">
              <a:xfrm>
                <a:off x="-5687564" y="5470788"/>
                <a:ext cx="1428177" cy="1342839"/>
              </a:xfrm>
              <a:prstGeom prst="rect">
                <a:avLst/>
              </a:prstGeom>
              <a:noFill/>
              <a:ln w="9525">
                <a:noFill/>
                <a:miter lim="800000"/>
                <a:headEnd/>
                <a:tailEnd/>
              </a:ln>
            </p:spPr>
          </p:pic>
          <p:pic>
            <p:nvPicPr>
              <p:cNvPr id="22" name="Image 26"/>
              <p:cNvPicPr>
                <a:picLocks noChangeAspect="1" noChangeArrowheads="1"/>
              </p:cNvPicPr>
              <p:nvPr userDrawn="1"/>
            </p:nvPicPr>
            <p:blipFill>
              <a:blip r:embed="rId2" cstate="print"/>
              <a:srcRect t="21593" b="10889"/>
              <a:stretch>
                <a:fillRect/>
              </a:stretch>
            </p:blipFill>
            <p:spPr bwMode="auto">
              <a:xfrm>
                <a:off x="-7098479" y="5469283"/>
                <a:ext cx="1428177" cy="1342839"/>
              </a:xfrm>
              <a:prstGeom prst="rect">
                <a:avLst/>
              </a:prstGeom>
              <a:noFill/>
              <a:ln w="9525">
                <a:noFill/>
                <a:miter lim="800000"/>
                <a:headEnd/>
                <a:tailEnd/>
              </a:ln>
            </p:spPr>
          </p:pic>
          <p:pic>
            <p:nvPicPr>
              <p:cNvPr id="23" name="Image 27"/>
              <p:cNvPicPr>
                <a:picLocks noChangeAspect="1" noChangeArrowheads="1"/>
              </p:cNvPicPr>
              <p:nvPr userDrawn="1"/>
            </p:nvPicPr>
            <p:blipFill>
              <a:blip r:embed="rId2" cstate="print"/>
              <a:srcRect t="21593" b="10889"/>
              <a:stretch>
                <a:fillRect/>
              </a:stretch>
            </p:blipFill>
            <p:spPr bwMode="auto">
              <a:xfrm>
                <a:off x="-8529165" y="5469283"/>
                <a:ext cx="1442736" cy="1344344"/>
              </a:xfrm>
              <a:prstGeom prst="rect">
                <a:avLst/>
              </a:prstGeom>
              <a:noFill/>
              <a:ln w="9525">
                <a:noFill/>
                <a:miter lim="800000"/>
                <a:headEnd/>
                <a:tailEnd/>
              </a:ln>
            </p:spPr>
          </p:pic>
        </p:grpSp>
        <p:grpSp>
          <p:nvGrpSpPr>
            <p:cNvPr id="10" name="Groupe 14"/>
            <p:cNvGrpSpPr>
              <a:grpSpLocks/>
            </p:cNvGrpSpPr>
            <p:nvPr/>
          </p:nvGrpSpPr>
          <p:grpSpPr bwMode="auto">
            <a:xfrm>
              <a:off x="11075344" y="0"/>
              <a:ext cx="1118931" cy="6851176"/>
              <a:chOff x="4899" y="0"/>
              <a:chExt cx="1006252" cy="6813627"/>
            </a:xfrm>
          </p:grpSpPr>
          <p:grpSp>
            <p:nvGrpSpPr>
              <p:cNvPr id="11" name="Groupe 15"/>
              <p:cNvGrpSpPr>
                <a:grpSpLocks/>
              </p:cNvGrpSpPr>
              <p:nvPr/>
            </p:nvGrpSpPr>
            <p:grpSpPr bwMode="auto">
              <a:xfrm>
                <a:off x="4899" y="0"/>
                <a:ext cx="1006252" cy="5470787"/>
                <a:chOff x="-2" y="0"/>
                <a:chExt cx="1461604" cy="6831807"/>
              </a:xfrm>
            </p:grpSpPr>
            <p:pic>
              <p:nvPicPr>
                <p:cNvPr id="13" name="Image 17"/>
                <p:cNvPicPr>
                  <a:picLocks noChangeAspect="1" noChangeArrowheads="1"/>
                </p:cNvPicPr>
                <p:nvPr/>
              </p:nvPicPr>
              <p:blipFill>
                <a:blip r:embed="rId2" cstate="print"/>
                <a:srcRect l="-2" r="29890"/>
                <a:stretch>
                  <a:fillRect/>
                </a:stretch>
              </p:blipFill>
              <p:spPr bwMode="auto">
                <a:xfrm>
                  <a:off x="-1" y="0"/>
                  <a:ext cx="1452688" cy="2483556"/>
                </a:xfrm>
                <a:prstGeom prst="rect">
                  <a:avLst/>
                </a:prstGeom>
                <a:noFill/>
                <a:ln w="9525">
                  <a:noFill/>
                  <a:miter lim="800000"/>
                  <a:headEnd/>
                  <a:tailEnd/>
                </a:ln>
              </p:spPr>
            </p:pic>
            <p:pic>
              <p:nvPicPr>
                <p:cNvPr id="14" name="Image 18"/>
                <p:cNvPicPr>
                  <a:picLocks noChangeAspect="1" noChangeArrowheads="1"/>
                </p:cNvPicPr>
                <p:nvPr/>
              </p:nvPicPr>
              <p:blipFill>
                <a:blip r:embed="rId2" cstate="print"/>
                <a:srcRect r="29459"/>
                <a:stretch>
                  <a:fillRect/>
                </a:stretch>
              </p:blipFill>
              <p:spPr bwMode="auto">
                <a:xfrm>
                  <a:off x="1" y="2483556"/>
                  <a:ext cx="1461601" cy="2483556"/>
                </a:xfrm>
                <a:prstGeom prst="rect">
                  <a:avLst/>
                </a:prstGeom>
                <a:noFill/>
                <a:ln w="9525">
                  <a:noFill/>
                  <a:miter lim="800000"/>
                  <a:headEnd/>
                  <a:tailEnd/>
                </a:ln>
              </p:spPr>
            </p:pic>
            <p:pic>
              <p:nvPicPr>
                <p:cNvPr id="15" name="Image 19"/>
                <p:cNvPicPr>
                  <a:picLocks noChangeAspect="1" noChangeArrowheads="1"/>
                </p:cNvPicPr>
                <p:nvPr/>
              </p:nvPicPr>
              <p:blipFill>
                <a:blip r:embed="rId2" cstate="print"/>
                <a:srcRect t="21591" r="29890" b="938"/>
                <a:stretch>
                  <a:fillRect/>
                </a:stretch>
              </p:blipFill>
              <p:spPr bwMode="auto">
                <a:xfrm>
                  <a:off x="-2" y="4907785"/>
                  <a:ext cx="1452690" cy="1924022"/>
                </a:xfrm>
                <a:prstGeom prst="rect">
                  <a:avLst/>
                </a:prstGeom>
                <a:noFill/>
                <a:ln w="9525">
                  <a:noFill/>
                  <a:miter lim="800000"/>
                  <a:headEnd/>
                  <a:tailEnd/>
                </a:ln>
              </p:spPr>
            </p:pic>
          </p:grpSp>
          <p:pic>
            <p:nvPicPr>
              <p:cNvPr id="12" name="Image 16"/>
              <p:cNvPicPr>
                <a:picLocks noChangeAspect="1" noChangeArrowheads="1"/>
              </p:cNvPicPr>
              <p:nvPr/>
            </p:nvPicPr>
            <p:blipFill>
              <a:blip r:embed="rId2" cstate="print"/>
              <a:srcRect l="2" t="21591" r="29553" b="10889"/>
              <a:stretch>
                <a:fillRect/>
              </a:stretch>
            </p:blipFill>
            <p:spPr bwMode="auto">
              <a:xfrm>
                <a:off x="5063" y="5470788"/>
                <a:ext cx="1006088" cy="1342839"/>
              </a:xfrm>
              <a:prstGeom prst="rect">
                <a:avLst/>
              </a:prstGeom>
              <a:noFill/>
              <a:ln w="9525">
                <a:noFill/>
                <a:miter lim="800000"/>
                <a:headEnd/>
                <a:tailEnd/>
              </a:ln>
            </p:spPr>
          </p:pic>
        </p:grpSp>
      </p:grpSp>
      <p:sp>
        <p:nvSpPr>
          <p:cNvPr id="45" name="Rectangle 44">
            <a:extLst>
              <a:ext uri="{FF2B5EF4-FFF2-40B4-BE49-F238E27FC236}"/>
            </a:extLst>
          </p:cNvPr>
          <p:cNvSpPr/>
          <p:nvPr userDrawn="1"/>
        </p:nvSpPr>
        <p:spPr>
          <a:xfrm>
            <a:off x="9525" y="-1588"/>
            <a:ext cx="12192000" cy="6858001"/>
          </a:xfrm>
          <a:prstGeom prst="rect">
            <a:avLst/>
          </a:prstGeom>
          <a:gradFill>
            <a:gsLst>
              <a:gs pos="0">
                <a:srgbClr val="222222">
                  <a:alpha val="0"/>
                </a:srgbClr>
              </a:gs>
              <a:gs pos="100000">
                <a:srgbClr val="222222">
                  <a:alpha val="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46" name="Groupe 50"/>
          <p:cNvGrpSpPr>
            <a:grpSpLocks/>
          </p:cNvGrpSpPr>
          <p:nvPr userDrawn="1"/>
        </p:nvGrpSpPr>
        <p:grpSpPr bwMode="auto">
          <a:xfrm>
            <a:off x="4060825" y="895350"/>
            <a:ext cx="461963" cy="441325"/>
            <a:chOff x="4056260" y="898371"/>
            <a:chExt cx="461646" cy="442031"/>
          </a:xfrm>
        </p:grpSpPr>
        <p:sp>
          <p:nvSpPr>
            <p:cNvPr id="47" name="Rectangle à coins arrondis 55">
              <a:extLst>
                <a:ext uri="{FF2B5EF4-FFF2-40B4-BE49-F238E27FC236}"/>
              </a:extLst>
            </p:cNvPr>
            <p:cNvSpPr/>
            <p:nvPr userDrawn="1"/>
          </p:nvSpPr>
          <p:spPr>
            <a:xfrm rot="1119225" flipV="1">
              <a:off x="4056260" y="1046245"/>
              <a:ext cx="180851" cy="68371"/>
            </a:xfrm>
            <a:prstGeom prst="roundRect">
              <a:avLst>
                <a:gd name="adj" fmla="val 50000"/>
              </a:avLst>
            </a:prstGeom>
            <a:solidFill>
              <a:srgbClr val="F7A1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8" name="Rectangle à coins arrondis 56">
              <a:extLst>
                <a:ext uri="{FF2B5EF4-FFF2-40B4-BE49-F238E27FC236}"/>
              </a:extLst>
            </p:cNvPr>
            <p:cNvSpPr/>
            <p:nvPr userDrawn="1"/>
          </p:nvSpPr>
          <p:spPr>
            <a:xfrm rot="5400000" flipV="1">
              <a:off x="4198037" y="954896"/>
              <a:ext cx="181265" cy="68215"/>
            </a:xfrm>
            <a:prstGeom prst="roundRect">
              <a:avLst>
                <a:gd name="adj" fmla="val 50000"/>
              </a:avLst>
            </a:prstGeom>
            <a:solidFill>
              <a:srgbClr val="00A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9" name="Rectangle à coins arrondis 57">
              <a:extLst>
                <a:ext uri="{FF2B5EF4-FFF2-40B4-BE49-F238E27FC236}"/>
              </a:extLst>
            </p:cNvPr>
            <p:cNvSpPr/>
            <p:nvPr userDrawn="1"/>
          </p:nvSpPr>
          <p:spPr>
            <a:xfrm rot="9644494" flipH="1">
              <a:off x="4337055" y="1049425"/>
              <a:ext cx="180851" cy="68371"/>
            </a:xfrm>
            <a:prstGeom prst="roundRect">
              <a:avLst>
                <a:gd name="adj" fmla="val 50000"/>
              </a:avLst>
            </a:prstGeom>
            <a:solidFill>
              <a:srgbClr val="15AE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0" name="Rectangle à coins arrondis 58">
              <a:extLst>
                <a:ext uri="{FF2B5EF4-FFF2-40B4-BE49-F238E27FC236}"/>
              </a:extLst>
            </p:cNvPr>
            <p:cNvSpPr/>
            <p:nvPr userDrawn="1"/>
          </p:nvSpPr>
          <p:spPr>
            <a:xfrm rot="14012597" flipV="1">
              <a:off x="4282117" y="1215662"/>
              <a:ext cx="181265" cy="68216"/>
            </a:xfrm>
            <a:prstGeom prst="roundRect">
              <a:avLst>
                <a:gd name="adj" fmla="val 50000"/>
              </a:avLst>
            </a:prstGeom>
            <a:solidFill>
              <a:srgbClr val="E83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1" name="Rectangle à coins arrondis 59">
              <a:extLst>
                <a:ext uri="{FF2B5EF4-FFF2-40B4-BE49-F238E27FC236}"/>
              </a:extLst>
            </p:cNvPr>
            <p:cNvSpPr/>
            <p:nvPr userDrawn="1"/>
          </p:nvSpPr>
          <p:spPr>
            <a:xfrm rot="18345647" flipH="1">
              <a:off x="4103645" y="1214866"/>
              <a:ext cx="182854" cy="68216"/>
            </a:xfrm>
            <a:prstGeom prst="roundRect">
              <a:avLst>
                <a:gd name="adj" fmla="val 50000"/>
              </a:avLst>
            </a:prstGeom>
            <a:solidFill>
              <a:srgbClr val="933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52" name="Groupe 56"/>
          <p:cNvGrpSpPr>
            <a:grpSpLocks/>
          </p:cNvGrpSpPr>
          <p:nvPr userDrawn="1"/>
        </p:nvGrpSpPr>
        <p:grpSpPr bwMode="auto">
          <a:xfrm>
            <a:off x="10763250" y="168275"/>
            <a:ext cx="460375" cy="442913"/>
            <a:chOff x="4056260" y="898371"/>
            <a:chExt cx="461646" cy="442031"/>
          </a:xfrm>
        </p:grpSpPr>
        <p:sp>
          <p:nvSpPr>
            <p:cNvPr id="53" name="Rectangle à coins arrondis 55">
              <a:extLst>
                <a:ext uri="{FF2B5EF4-FFF2-40B4-BE49-F238E27FC236}"/>
              </a:extLst>
            </p:cNvPr>
            <p:cNvSpPr/>
            <p:nvPr userDrawn="1"/>
          </p:nvSpPr>
          <p:spPr>
            <a:xfrm rot="1119225" flipV="1">
              <a:off x="4056260" y="1045715"/>
              <a:ext cx="181475" cy="68126"/>
            </a:xfrm>
            <a:prstGeom prst="roundRect">
              <a:avLst>
                <a:gd name="adj" fmla="val 50000"/>
              </a:avLst>
            </a:prstGeom>
            <a:solidFill>
              <a:srgbClr val="F7A1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4" name="Rectangle à coins arrondis 56">
              <a:extLst>
                <a:ext uri="{FF2B5EF4-FFF2-40B4-BE49-F238E27FC236}"/>
              </a:extLst>
            </p:cNvPr>
            <p:cNvSpPr/>
            <p:nvPr userDrawn="1"/>
          </p:nvSpPr>
          <p:spPr>
            <a:xfrm rot="5400000" flipV="1">
              <a:off x="4196779" y="955245"/>
              <a:ext cx="182199" cy="68451"/>
            </a:xfrm>
            <a:prstGeom prst="roundRect">
              <a:avLst>
                <a:gd name="adj" fmla="val 50000"/>
              </a:avLst>
            </a:prstGeom>
            <a:solidFill>
              <a:srgbClr val="00A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5" name="Rectangle à coins arrondis 57">
              <a:extLst>
                <a:ext uri="{FF2B5EF4-FFF2-40B4-BE49-F238E27FC236}"/>
              </a:extLst>
            </p:cNvPr>
            <p:cNvSpPr/>
            <p:nvPr userDrawn="1"/>
          </p:nvSpPr>
          <p:spPr>
            <a:xfrm rot="9644494" flipH="1">
              <a:off x="4336431" y="1048884"/>
              <a:ext cx="181475" cy="68126"/>
            </a:xfrm>
            <a:prstGeom prst="roundRect">
              <a:avLst>
                <a:gd name="adj" fmla="val 50000"/>
              </a:avLst>
            </a:prstGeom>
            <a:solidFill>
              <a:srgbClr val="15AE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6" name="Rectangle à coins arrondis 58">
              <a:extLst>
                <a:ext uri="{FF2B5EF4-FFF2-40B4-BE49-F238E27FC236}"/>
              </a:extLst>
            </p:cNvPr>
            <p:cNvSpPr/>
            <p:nvPr userDrawn="1"/>
          </p:nvSpPr>
          <p:spPr>
            <a:xfrm rot="14012597" flipV="1">
              <a:off x="4281149" y="1215078"/>
              <a:ext cx="182199" cy="68450"/>
            </a:xfrm>
            <a:prstGeom prst="roundRect">
              <a:avLst>
                <a:gd name="adj" fmla="val 50000"/>
              </a:avLst>
            </a:prstGeom>
            <a:solidFill>
              <a:srgbClr val="E83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7" name="Rectangle à coins arrondis 59">
              <a:extLst>
                <a:ext uri="{FF2B5EF4-FFF2-40B4-BE49-F238E27FC236}"/>
              </a:extLst>
            </p:cNvPr>
            <p:cNvSpPr/>
            <p:nvPr userDrawn="1"/>
          </p:nvSpPr>
          <p:spPr>
            <a:xfrm rot="18345647" flipH="1">
              <a:off x="4104450" y="1215077"/>
              <a:ext cx="182199" cy="68451"/>
            </a:xfrm>
            <a:prstGeom prst="roundRect">
              <a:avLst>
                <a:gd name="adj" fmla="val 50000"/>
              </a:avLst>
            </a:prstGeom>
            <a:solidFill>
              <a:srgbClr val="933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58" name="Groupe 62"/>
          <p:cNvGrpSpPr>
            <a:grpSpLocks/>
          </p:cNvGrpSpPr>
          <p:nvPr userDrawn="1"/>
        </p:nvGrpSpPr>
        <p:grpSpPr bwMode="auto">
          <a:xfrm>
            <a:off x="676275" y="4935538"/>
            <a:ext cx="461963" cy="441325"/>
            <a:chOff x="4056260" y="898371"/>
            <a:chExt cx="461646" cy="442031"/>
          </a:xfrm>
        </p:grpSpPr>
        <p:sp>
          <p:nvSpPr>
            <p:cNvPr id="59" name="Rectangle à coins arrondis 55">
              <a:extLst>
                <a:ext uri="{FF2B5EF4-FFF2-40B4-BE49-F238E27FC236}"/>
              </a:extLst>
            </p:cNvPr>
            <p:cNvSpPr/>
            <p:nvPr userDrawn="1"/>
          </p:nvSpPr>
          <p:spPr>
            <a:xfrm rot="1119225" flipV="1">
              <a:off x="4056260" y="1046244"/>
              <a:ext cx="180851" cy="68372"/>
            </a:xfrm>
            <a:prstGeom prst="roundRect">
              <a:avLst>
                <a:gd name="adj" fmla="val 50000"/>
              </a:avLst>
            </a:prstGeom>
            <a:solidFill>
              <a:srgbClr val="F7A1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0" name="Rectangle à coins arrondis 56">
              <a:extLst>
                <a:ext uri="{FF2B5EF4-FFF2-40B4-BE49-F238E27FC236}"/>
              </a:extLst>
            </p:cNvPr>
            <p:cNvSpPr/>
            <p:nvPr userDrawn="1"/>
          </p:nvSpPr>
          <p:spPr>
            <a:xfrm rot="5400000" flipV="1">
              <a:off x="4198037" y="954896"/>
              <a:ext cx="181265" cy="68215"/>
            </a:xfrm>
            <a:prstGeom prst="roundRect">
              <a:avLst>
                <a:gd name="adj" fmla="val 50000"/>
              </a:avLst>
            </a:prstGeom>
            <a:solidFill>
              <a:srgbClr val="00A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1" name="Rectangle à coins arrondis 57">
              <a:extLst>
                <a:ext uri="{FF2B5EF4-FFF2-40B4-BE49-F238E27FC236}"/>
              </a:extLst>
            </p:cNvPr>
            <p:cNvSpPr/>
            <p:nvPr userDrawn="1"/>
          </p:nvSpPr>
          <p:spPr>
            <a:xfrm rot="9644494" flipH="1">
              <a:off x="4337055" y="1049424"/>
              <a:ext cx="180851" cy="68372"/>
            </a:xfrm>
            <a:prstGeom prst="roundRect">
              <a:avLst>
                <a:gd name="adj" fmla="val 50000"/>
              </a:avLst>
            </a:prstGeom>
            <a:solidFill>
              <a:srgbClr val="15AE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2" name="Rectangle à coins arrondis 58">
              <a:extLst>
                <a:ext uri="{FF2B5EF4-FFF2-40B4-BE49-F238E27FC236}"/>
              </a:extLst>
            </p:cNvPr>
            <p:cNvSpPr/>
            <p:nvPr userDrawn="1"/>
          </p:nvSpPr>
          <p:spPr>
            <a:xfrm rot="14012597" flipV="1">
              <a:off x="4282117" y="1215662"/>
              <a:ext cx="181265" cy="68216"/>
            </a:xfrm>
            <a:prstGeom prst="roundRect">
              <a:avLst>
                <a:gd name="adj" fmla="val 50000"/>
              </a:avLst>
            </a:prstGeom>
            <a:solidFill>
              <a:srgbClr val="E83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3" name="Rectangle à coins arrondis 59">
              <a:extLst>
                <a:ext uri="{FF2B5EF4-FFF2-40B4-BE49-F238E27FC236}"/>
              </a:extLst>
            </p:cNvPr>
            <p:cNvSpPr/>
            <p:nvPr userDrawn="1"/>
          </p:nvSpPr>
          <p:spPr>
            <a:xfrm rot="18345647" flipH="1">
              <a:off x="4103644" y="1214866"/>
              <a:ext cx="182855" cy="68216"/>
            </a:xfrm>
            <a:prstGeom prst="roundRect">
              <a:avLst>
                <a:gd name="adj" fmla="val 50000"/>
              </a:avLst>
            </a:prstGeom>
            <a:solidFill>
              <a:srgbClr val="933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64" name="Groupe 68"/>
          <p:cNvGrpSpPr>
            <a:grpSpLocks/>
          </p:cNvGrpSpPr>
          <p:nvPr userDrawn="1"/>
        </p:nvGrpSpPr>
        <p:grpSpPr bwMode="auto">
          <a:xfrm>
            <a:off x="11899900" y="5719763"/>
            <a:ext cx="461963" cy="441325"/>
            <a:chOff x="4056260" y="898371"/>
            <a:chExt cx="461646" cy="442031"/>
          </a:xfrm>
        </p:grpSpPr>
        <p:sp>
          <p:nvSpPr>
            <p:cNvPr id="65" name="Rectangle à coins arrondis 55">
              <a:extLst>
                <a:ext uri="{FF2B5EF4-FFF2-40B4-BE49-F238E27FC236}"/>
              </a:extLst>
            </p:cNvPr>
            <p:cNvSpPr/>
            <p:nvPr userDrawn="1"/>
          </p:nvSpPr>
          <p:spPr>
            <a:xfrm rot="1119225" flipV="1">
              <a:off x="4056260" y="1046244"/>
              <a:ext cx="180851" cy="68372"/>
            </a:xfrm>
            <a:prstGeom prst="roundRect">
              <a:avLst>
                <a:gd name="adj" fmla="val 50000"/>
              </a:avLst>
            </a:prstGeom>
            <a:solidFill>
              <a:srgbClr val="F7A1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6" name="Rectangle à coins arrondis 56">
              <a:extLst>
                <a:ext uri="{FF2B5EF4-FFF2-40B4-BE49-F238E27FC236}"/>
              </a:extLst>
            </p:cNvPr>
            <p:cNvSpPr/>
            <p:nvPr userDrawn="1"/>
          </p:nvSpPr>
          <p:spPr>
            <a:xfrm rot="5400000" flipV="1">
              <a:off x="4198037" y="954896"/>
              <a:ext cx="181265" cy="68215"/>
            </a:xfrm>
            <a:prstGeom prst="roundRect">
              <a:avLst>
                <a:gd name="adj" fmla="val 50000"/>
              </a:avLst>
            </a:prstGeom>
            <a:solidFill>
              <a:srgbClr val="00A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7" name="Rectangle à coins arrondis 57">
              <a:extLst>
                <a:ext uri="{FF2B5EF4-FFF2-40B4-BE49-F238E27FC236}"/>
              </a:extLst>
            </p:cNvPr>
            <p:cNvSpPr/>
            <p:nvPr userDrawn="1"/>
          </p:nvSpPr>
          <p:spPr>
            <a:xfrm rot="9644494" flipH="1">
              <a:off x="4337055" y="1049424"/>
              <a:ext cx="180851" cy="68372"/>
            </a:xfrm>
            <a:prstGeom prst="roundRect">
              <a:avLst>
                <a:gd name="adj" fmla="val 50000"/>
              </a:avLst>
            </a:prstGeom>
            <a:solidFill>
              <a:srgbClr val="15AE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8" name="Rectangle à coins arrondis 58">
              <a:extLst>
                <a:ext uri="{FF2B5EF4-FFF2-40B4-BE49-F238E27FC236}"/>
              </a:extLst>
            </p:cNvPr>
            <p:cNvSpPr/>
            <p:nvPr userDrawn="1"/>
          </p:nvSpPr>
          <p:spPr>
            <a:xfrm rot="14012597" flipV="1">
              <a:off x="4282117" y="1215662"/>
              <a:ext cx="181265" cy="68216"/>
            </a:xfrm>
            <a:prstGeom prst="roundRect">
              <a:avLst>
                <a:gd name="adj" fmla="val 50000"/>
              </a:avLst>
            </a:prstGeom>
            <a:solidFill>
              <a:srgbClr val="E83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9" name="Rectangle à coins arrondis 59">
              <a:extLst>
                <a:ext uri="{FF2B5EF4-FFF2-40B4-BE49-F238E27FC236}"/>
              </a:extLst>
            </p:cNvPr>
            <p:cNvSpPr/>
            <p:nvPr userDrawn="1"/>
          </p:nvSpPr>
          <p:spPr>
            <a:xfrm rot="18345647" flipH="1">
              <a:off x="4103644" y="1214866"/>
              <a:ext cx="182855" cy="68216"/>
            </a:xfrm>
            <a:prstGeom prst="roundRect">
              <a:avLst>
                <a:gd name="adj" fmla="val 50000"/>
              </a:avLst>
            </a:prstGeom>
            <a:solidFill>
              <a:srgbClr val="933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grpSp>
        <p:nvGrpSpPr>
          <p:cNvPr id="2" name="Groupe 6"/>
          <p:cNvGrpSpPr>
            <a:grpSpLocks/>
          </p:cNvGrpSpPr>
          <p:nvPr userDrawn="1"/>
        </p:nvGrpSpPr>
        <p:grpSpPr bwMode="auto">
          <a:xfrm>
            <a:off x="-1588" y="-1588"/>
            <a:ext cx="12195176" cy="6859588"/>
            <a:chOff x="-1748" y="-996"/>
            <a:chExt cx="12196023" cy="6852172"/>
          </a:xfrm>
        </p:grpSpPr>
        <p:grpSp>
          <p:nvGrpSpPr>
            <p:cNvPr id="3" name="Groupe 7"/>
            <p:cNvGrpSpPr>
              <a:grpSpLocks/>
            </p:cNvGrpSpPr>
            <p:nvPr/>
          </p:nvGrpSpPr>
          <p:grpSpPr bwMode="auto">
            <a:xfrm>
              <a:off x="-1748" y="-996"/>
              <a:ext cx="1586218" cy="5500936"/>
              <a:chOff x="-2" y="0"/>
              <a:chExt cx="2071997" cy="6831807"/>
            </a:xfrm>
          </p:grpSpPr>
          <p:pic>
            <p:nvPicPr>
              <p:cNvPr id="42" name="Image 46"/>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43" name="Image 47"/>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44" name="Image 48"/>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4" name="Groupe 8"/>
            <p:cNvGrpSpPr>
              <a:grpSpLocks/>
            </p:cNvGrpSpPr>
            <p:nvPr/>
          </p:nvGrpSpPr>
          <p:grpSpPr bwMode="auto">
            <a:xfrm>
              <a:off x="1584350" y="-996"/>
              <a:ext cx="1586218" cy="5500936"/>
              <a:chOff x="-2" y="0"/>
              <a:chExt cx="2071997" cy="6831807"/>
            </a:xfrm>
          </p:grpSpPr>
          <p:pic>
            <p:nvPicPr>
              <p:cNvPr id="39" name="Image 43"/>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40" name="Image 44"/>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41" name="Image 45"/>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5" name="Groupe 9"/>
            <p:cNvGrpSpPr>
              <a:grpSpLocks/>
            </p:cNvGrpSpPr>
            <p:nvPr/>
          </p:nvGrpSpPr>
          <p:grpSpPr bwMode="auto">
            <a:xfrm>
              <a:off x="3165920" y="0"/>
              <a:ext cx="1586218" cy="5500936"/>
              <a:chOff x="-2" y="0"/>
              <a:chExt cx="2071997" cy="6831807"/>
            </a:xfrm>
          </p:grpSpPr>
          <p:pic>
            <p:nvPicPr>
              <p:cNvPr id="36" name="Image 40"/>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37" name="Image 41"/>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38" name="Image 42"/>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6" name="Groupe 10"/>
            <p:cNvGrpSpPr>
              <a:grpSpLocks/>
            </p:cNvGrpSpPr>
            <p:nvPr/>
          </p:nvGrpSpPr>
          <p:grpSpPr bwMode="auto">
            <a:xfrm>
              <a:off x="4751583" y="0"/>
              <a:ext cx="1586218" cy="5500936"/>
              <a:chOff x="-2" y="0"/>
              <a:chExt cx="2071997" cy="6831807"/>
            </a:xfrm>
          </p:grpSpPr>
          <p:pic>
            <p:nvPicPr>
              <p:cNvPr id="33" name="Image 37"/>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34" name="Image 38"/>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35" name="Image 39"/>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7" name="Groupe 11"/>
            <p:cNvGrpSpPr>
              <a:grpSpLocks/>
            </p:cNvGrpSpPr>
            <p:nvPr/>
          </p:nvGrpSpPr>
          <p:grpSpPr bwMode="auto">
            <a:xfrm>
              <a:off x="6337681" y="0"/>
              <a:ext cx="1586218" cy="5500936"/>
              <a:chOff x="-2" y="0"/>
              <a:chExt cx="2071997" cy="6831807"/>
            </a:xfrm>
          </p:grpSpPr>
          <p:pic>
            <p:nvPicPr>
              <p:cNvPr id="30" name="Image 34"/>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31" name="Image 35"/>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32" name="Image 36"/>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8" name="Groupe 12"/>
            <p:cNvGrpSpPr>
              <a:grpSpLocks/>
            </p:cNvGrpSpPr>
            <p:nvPr/>
          </p:nvGrpSpPr>
          <p:grpSpPr bwMode="auto">
            <a:xfrm>
              <a:off x="7919251" y="996"/>
              <a:ext cx="1586218" cy="5500936"/>
              <a:chOff x="-2" y="0"/>
              <a:chExt cx="2071997" cy="6831807"/>
            </a:xfrm>
          </p:grpSpPr>
          <p:pic>
            <p:nvPicPr>
              <p:cNvPr id="27" name="Image 31"/>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28" name="Image 32"/>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29" name="Image 33"/>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9" name="Groupe 13"/>
            <p:cNvGrpSpPr>
              <a:grpSpLocks/>
            </p:cNvGrpSpPr>
            <p:nvPr/>
          </p:nvGrpSpPr>
          <p:grpSpPr bwMode="auto">
            <a:xfrm>
              <a:off x="-456" y="0"/>
              <a:ext cx="11077986" cy="6851176"/>
              <a:chOff x="-8529165" y="0"/>
              <a:chExt cx="9962404" cy="6813627"/>
            </a:xfrm>
          </p:grpSpPr>
          <p:grpSp>
            <p:nvGrpSpPr>
              <p:cNvPr id="16" name="Groupe 20"/>
              <p:cNvGrpSpPr>
                <a:grpSpLocks/>
              </p:cNvGrpSpPr>
              <p:nvPr/>
            </p:nvGrpSpPr>
            <p:grpSpPr bwMode="auto">
              <a:xfrm>
                <a:off x="4899" y="0"/>
                <a:ext cx="1426482" cy="5470787"/>
                <a:chOff x="-2" y="0"/>
                <a:chExt cx="2071997" cy="6831807"/>
              </a:xfrm>
            </p:grpSpPr>
            <p:pic>
              <p:nvPicPr>
                <p:cNvPr id="24" name="Image 28"/>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25" name="Image 29"/>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26" name="Image 30"/>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pic>
            <p:nvPicPr>
              <p:cNvPr id="17" name="Image 21"/>
              <p:cNvPicPr>
                <a:picLocks noChangeAspect="1" noChangeArrowheads="1"/>
              </p:cNvPicPr>
              <p:nvPr/>
            </p:nvPicPr>
            <p:blipFill>
              <a:blip r:embed="rId2" cstate="print"/>
              <a:srcRect t="21593" b="10889"/>
              <a:stretch>
                <a:fillRect/>
              </a:stretch>
            </p:blipFill>
            <p:spPr bwMode="auto">
              <a:xfrm>
                <a:off x="5062" y="5470788"/>
                <a:ext cx="1428177" cy="1342839"/>
              </a:xfrm>
              <a:prstGeom prst="rect">
                <a:avLst/>
              </a:prstGeom>
              <a:noFill/>
              <a:ln w="9525">
                <a:noFill/>
                <a:miter lim="800000"/>
                <a:headEnd/>
                <a:tailEnd/>
              </a:ln>
            </p:spPr>
          </p:pic>
          <p:pic>
            <p:nvPicPr>
              <p:cNvPr id="18" name="Image 22"/>
              <p:cNvPicPr>
                <a:picLocks noChangeAspect="1" noChangeArrowheads="1"/>
              </p:cNvPicPr>
              <p:nvPr userDrawn="1"/>
            </p:nvPicPr>
            <p:blipFill>
              <a:blip r:embed="rId2" cstate="print"/>
              <a:srcRect t="21593" b="10889"/>
              <a:stretch>
                <a:fillRect/>
              </a:stretch>
            </p:blipFill>
            <p:spPr bwMode="auto">
              <a:xfrm>
                <a:off x="-1423279" y="5470788"/>
                <a:ext cx="1428177" cy="1342839"/>
              </a:xfrm>
              <a:prstGeom prst="rect">
                <a:avLst/>
              </a:prstGeom>
              <a:noFill/>
              <a:ln w="9525">
                <a:noFill/>
                <a:miter lim="800000"/>
                <a:headEnd/>
                <a:tailEnd/>
              </a:ln>
            </p:spPr>
          </p:pic>
          <p:pic>
            <p:nvPicPr>
              <p:cNvPr id="19" name="Image 23"/>
              <p:cNvPicPr>
                <a:picLocks noChangeAspect="1" noChangeArrowheads="1"/>
              </p:cNvPicPr>
              <p:nvPr userDrawn="1"/>
            </p:nvPicPr>
            <p:blipFill>
              <a:blip r:embed="rId2" cstate="print"/>
              <a:srcRect t="21593" b="10889"/>
              <a:stretch>
                <a:fillRect/>
              </a:stretch>
            </p:blipFill>
            <p:spPr bwMode="auto">
              <a:xfrm>
                <a:off x="-2850392" y="5470788"/>
                <a:ext cx="1428177" cy="1342839"/>
              </a:xfrm>
              <a:prstGeom prst="rect">
                <a:avLst/>
              </a:prstGeom>
              <a:noFill/>
              <a:ln w="9525">
                <a:noFill/>
                <a:miter lim="800000"/>
                <a:headEnd/>
                <a:tailEnd/>
              </a:ln>
            </p:spPr>
          </p:pic>
          <p:pic>
            <p:nvPicPr>
              <p:cNvPr id="20" name="Image 24"/>
              <p:cNvPicPr>
                <a:picLocks noChangeAspect="1" noChangeArrowheads="1"/>
              </p:cNvPicPr>
              <p:nvPr userDrawn="1"/>
            </p:nvPicPr>
            <p:blipFill>
              <a:blip r:embed="rId2" cstate="print"/>
              <a:srcRect t="21593" b="10889"/>
              <a:stretch>
                <a:fillRect/>
              </a:stretch>
            </p:blipFill>
            <p:spPr bwMode="auto">
              <a:xfrm>
                <a:off x="-4259552" y="5470788"/>
                <a:ext cx="1428177" cy="1342839"/>
              </a:xfrm>
              <a:prstGeom prst="rect">
                <a:avLst/>
              </a:prstGeom>
              <a:noFill/>
              <a:ln w="9525">
                <a:noFill/>
                <a:miter lim="800000"/>
                <a:headEnd/>
                <a:tailEnd/>
              </a:ln>
            </p:spPr>
          </p:pic>
          <p:pic>
            <p:nvPicPr>
              <p:cNvPr id="21" name="Image 25"/>
              <p:cNvPicPr>
                <a:picLocks noChangeAspect="1" noChangeArrowheads="1"/>
              </p:cNvPicPr>
              <p:nvPr userDrawn="1"/>
            </p:nvPicPr>
            <p:blipFill>
              <a:blip r:embed="rId2" cstate="print"/>
              <a:srcRect t="21593" b="10889"/>
              <a:stretch>
                <a:fillRect/>
              </a:stretch>
            </p:blipFill>
            <p:spPr bwMode="auto">
              <a:xfrm>
                <a:off x="-5687564" y="5470788"/>
                <a:ext cx="1428177" cy="1342839"/>
              </a:xfrm>
              <a:prstGeom prst="rect">
                <a:avLst/>
              </a:prstGeom>
              <a:noFill/>
              <a:ln w="9525">
                <a:noFill/>
                <a:miter lim="800000"/>
                <a:headEnd/>
                <a:tailEnd/>
              </a:ln>
            </p:spPr>
          </p:pic>
          <p:pic>
            <p:nvPicPr>
              <p:cNvPr id="22" name="Image 26"/>
              <p:cNvPicPr>
                <a:picLocks noChangeAspect="1" noChangeArrowheads="1"/>
              </p:cNvPicPr>
              <p:nvPr userDrawn="1"/>
            </p:nvPicPr>
            <p:blipFill>
              <a:blip r:embed="rId2" cstate="print"/>
              <a:srcRect t="21593" b="10889"/>
              <a:stretch>
                <a:fillRect/>
              </a:stretch>
            </p:blipFill>
            <p:spPr bwMode="auto">
              <a:xfrm>
                <a:off x="-7098479" y="5469283"/>
                <a:ext cx="1428177" cy="1342839"/>
              </a:xfrm>
              <a:prstGeom prst="rect">
                <a:avLst/>
              </a:prstGeom>
              <a:noFill/>
              <a:ln w="9525">
                <a:noFill/>
                <a:miter lim="800000"/>
                <a:headEnd/>
                <a:tailEnd/>
              </a:ln>
            </p:spPr>
          </p:pic>
          <p:pic>
            <p:nvPicPr>
              <p:cNvPr id="23" name="Image 27"/>
              <p:cNvPicPr>
                <a:picLocks noChangeAspect="1" noChangeArrowheads="1"/>
              </p:cNvPicPr>
              <p:nvPr userDrawn="1"/>
            </p:nvPicPr>
            <p:blipFill>
              <a:blip r:embed="rId2" cstate="print"/>
              <a:srcRect t="21593" b="10889"/>
              <a:stretch>
                <a:fillRect/>
              </a:stretch>
            </p:blipFill>
            <p:spPr bwMode="auto">
              <a:xfrm>
                <a:off x="-8529165" y="5420070"/>
                <a:ext cx="1442736" cy="1393557"/>
              </a:xfrm>
              <a:prstGeom prst="rect">
                <a:avLst/>
              </a:prstGeom>
              <a:noFill/>
              <a:ln w="9525">
                <a:noFill/>
                <a:miter lim="800000"/>
                <a:headEnd/>
                <a:tailEnd/>
              </a:ln>
            </p:spPr>
          </p:pic>
        </p:grpSp>
        <p:grpSp>
          <p:nvGrpSpPr>
            <p:cNvPr id="10" name="Groupe 14"/>
            <p:cNvGrpSpPr>
              <a:grpSpLocks/>
            </p:cNvGrpSpPr>
            <p:nvPr/>
          </p:nvGrpSpPr>
          <p:grpSpPr bwMode="auto">
            <a:xfrm>
              <a:off x="11075344" y="0"/>
              <a:ext cx="1118931" cy="6851176"/>
              <a:chOff x="4899" y="0"/>
              <a:chExt cx="1006252" cy="6813627"/>
            </a:xfrm>
          </p:grpSpPr>
          <p:grpSp>
            <p:nvGrpSpPr>
              <p:cNvPr id="11" name="Groupe 15"/>
              <p:cNvGrpSpPr>
                <a:grpSpLocks/>
              </p:cNvGrpSpPr>
              <p:nvPr/>
            </p:nvGrpSpPr>
            <p:grpSpPr bwMode="auto">
              <a:xfrm>
                <a:off x="4899" y="0"/>
                <a:ext cx="1006252" cy="5470787"/>
                <a:chOff x="-2" y="0"/>
                <a:chExt cx="1461604" cy="6831807"/>
              </a:xfrm>
            </p:grpSpPr>
            <p:pic>
              <p:nvPicPr>
                <p:cNvPr id="13" name="Image 17"/>
                <p:cNvPicPr>
                  <a:picLocks noChangeAspect="1" noChangeArrowheads="1"/>
                </p:cNvPicPr>
                <p:nvPr/>
              </p:nvPicPr>
              <p:blipFill>
                <a:blip r:embed="rId2" cstate="print"/>
                <a:srcRect l="-2" r="29890"/>
                <a:stretch>
                  <a:fillRect/>
                </a:stretch>
              </p:blipFill>
              <p:spPr bwMode="auto">
                <a:xfrm>
                  <a:off x="-1" y="0"/>
                  <a:ext cx="1452688" cy="2483556"/>
                </a:xfrm>
                <a:prstGeom prst="rect">
                  <a:avLst/>
                </a:prstGeom>
                <a:noFill/>
                <a:ln w="9525">
                  <a:noFill/>
                  <a:miter lim="800000"/>
                  <a:headEnd/>
                  <a:tailEnd/>
                </a:ln>
              </p:spPr>
            </p:pic>
            <p:pic>
              <p:nvPicPr>
                <p:cNvPr id="14" name="Image 18"/>
                <p:cNvPicPr>
                  <a:picLocks noChangeAspect="1" noChangeArrowheads="1"/>
                </p:cNvPicPr>
                <p:nvPr/>
              </p:nvPicPr>
              <p:blipFill>
                <a:blip r:embed="rId2" cstate="print"/>
                <a:srcRect r="29459"/>
                <a:stretch>
                  <a:fillRect/>
                </a:stretch>
              </p:blipFill>
              <p:spPr bwMode="auto">
                <a:xfrm>
                  <a:off x="1" y="2483556"/>
                  <a:ext cx="1461601" cy="2483556"/>
                </a:xfrm>
                <a:prstGeom prst="rect">
                  <a:avLst/>
                </a:prstGeom>
                <a:noFill/>
                <a:ln w="9525">
                  <a:noFill/>
                  <a:miter lim="800000"/>
                  <a:headEnd/>
                  <a:tailEnd/>
                </a:ln>
              </p:spPr>
            </p:pic>
            <p:pic>
              <p:nvPicPr>
                <p:cNvPr id="15" name="Image 19"/>
                <p:cNvPicPr>
                  <a:picLocks noChangeAspect="1" noChangeArrowheads="1"/>
                </p:cNvPicPr>
                <p:nvPr/>
              </p:nvPicPr>
              <p:blipFill>
                <a:blip r:embed="rId2" cstate="print"/>
                <a:srcRect t="21591" r="29890" b="938"/>
                <a:stretch>
                  <a:fillRect/>
                </a:stretch>
              </p:blipFill>
              <p:spPr bwMode="auto">
                <a:xfrm>
                  <a:off x="-2" y="4907785"/>
                  <a:ext cx="1452690" cy="1924022"/>
                </a:xfrm>
                <a:prstGeom prst="rect">
                  <a:avLst/>
                </a:prstGeom>
                <a:noFill/>
                <a:ln w="9525">
                  <a:noFill/>
                  <a:miter lim="800000"/>
                  <a:headEnd/>
                  <a:tailEnd/>
                </a:ln>
              </p:spPr>
            </p:pic>
          </p:grpSp>
          <p:pic>
            <p:nvPicPr>
              <p:cNvPr id="12" name="Image 16"/>
              <p:cNvPicPr>
                <a:picLocks noChangeAspect="1" noChangeArrowheads="1"/>
              </p:cNvPicPr>
              <p:nvPr/>
            </p:nvPicPr>
            <p:blipFill>
              <a:blip r:embed="rId2" cstate="print"/>
              <a:srcRect l="2" t="21591" r="29553" b="10889"/>
              <a:stretch>
                <a:fillRect/>
              </a:stretch>
            </p:blipFill>
            <p:spPr bwMode="auto">
              <a:xfrm>
                <a:off x="5063" y="5470788"/>
                <a:ext cx="1006088" cy="1342839"/>
              </a:xfrm>
              <a:prstGeom prst="rect">
                <a:avLst/>
              </a:prstGeom>
              <a:noFill/>
              <a:ln w="9525">
                <a:noFill/>
                <a:miter lim="800000"/>
                <a:headEnd/>
                <a:tailEnd/>
              </a:ln>
            </p:spPr>
          </p:pic>
        </p:grpSp>
      </p:grpSp>
      <p:sp>
        <p:nvSpPr>
          <p:cNvPr id="45" name="Rectangle 44">
            <a:extLst>
              <a:ext uri="{FF2B5EF4-FFF2-40B4-BE49-F238E27FC236}"/>
            </a:extLst>
          </p:cNvPr>
          <p:cNvSpPr/>
          <p:nvPr userDrawn="1"/>
        </p:nvSpPr>
        <p:spPr>
          <a:xfrm>
            <a:off x="-4763" y="-1588"/>
            <a:ext cx="12192001" cy="6858001"/>
          </a:xfrm>
          <a:prstGeom prst="rect">
            <a:avLst/>
          </a:prstGeom>
          <a:gradFill>
            <a:gsLst>
              <a:gs pos="0">
                <a:srgbClr val="222222">
                  <a:alpha val="0"/>
                </a:srgbClr>
              </a:gs>
              <a:gs pos="100000">
                <a:srgbClr val="222222">
                  <a:alpha val="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46" name="Groupe 50"/>
          <p:cNvGrpSpPr>
            <a:grpSpLocks/>
          </p:cNvGrpSpPr>
          <p:nvPr userDrawn="1"/>
        </p:nvGrpSpPr>
        <p:grpSpPr bwMode="auto">
          <a:xfrm>
            <a:off x="92075" y="5475288"/>
            <a:ext cx="461963" cy="442912"/>
            <a:chOff x="4056260" y="898371"/>
            <a:chExt cx="461646" cy="442031"/>
          </a:xfrm>
        </p:grpSpPr>
        <p:sp>
          <p:nvSpPr>
            <p:cNvPr id="47" name="Rectangle à coins arrondis 55">
              <a:extLst>
                <a:ext uri="{FF2B5EF4-FFF2-40B4-BE49-F238E27FC236}"/>
              </a:extLst>
            </p:cNvPr>
            <p:cNvSpPr/>
            <p:nvPr userDrawn="1"/>
          </p:nvSpPr>
          <p:spPr>
            <a:xfrm rot="1119225" flipV="1">
              <a:off x="4056260" y="1045714"/>
              <a:ext cx="180851" cy="68127"/>
            </a:xfrm>
            <a:prstGeom prst="roundRect">
              <a:avLst>
                <a:gd name="adj" fmla="val 50000"/>
              </a:avLst>
            </a:prstGeom>
            <a:solidFill>
              <a:srgbClr val="F7A1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8" name="Rectangle à coins arrondis 56">
              <a:extLst>
                <a:ext uri="{FF2B5EF4-FFF2-40B4-BE49-F238E27FC236}"/>
              </a:extLst>
            </p:cNvPr>
            <p:cNvSpPr/>
            <p:nvPr userDrawn="1"/>
          </p:nvSpPr>
          <p:spPr>
            <a:xfrm rot="5400000" flipV="1">
              <a:off x="4197570" y="955363"/>
              <a:ext cx="182199" cy="68215"/>
            </a:xfrm>
            <a:prstGeom prst="roundRect">
              <a:avLst>
                <a:gd name="adj" fmla="val 50000"/>
              </a:avLst>
            </a:prstGeom>
            <a:solidFill>
              <a:srgbClr val="00A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9" name="Rectangle à coins arrondis 57">
              <a:extLst>
                <a:ext uri="{FF2B5EF4-FFF2-40B4-BE49-F238E27FC236}"/>
              </a:extLst>
            </p:cNvPr>
            <p:cNvSpPr/>
            <p:nvPr userDrawn="1"/>
          </p:nvSpPr>
          <p:spPr>
            <a:xfrm rot="9644494" flipH="1">
              <a:off x="4337055" y="1048883"/>
              <a:ext cx="180851" cy="68127"/>
            </a:xfrm>
            <a:prstGeom prst="roundRect">
              <a:avLst>
                <a:gd name="adj" fmla="val 50000"/>
              </a:avLst>
            </a:prstGeom>
            <a:solidFill>
              <a:srgbClr val="15AE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0" name="Rectangle à coins arrondis 58">
              <a:extLst>
                <a:ext uri="{FF2B5EF4-FFF2-40B4-BE49-F238E27FC236}"/>
              </a:extLst>
            </p:cNvPr>
            <p:cNvSpPr/>
            <p:nvPr userDrawn="1"/>
          </p:nvSpPr>
          <p:spPr>
            <a:xfrm rot="14012597" flipV="1">
              <a:off x="4281650" y="1215194"/>
              <a:ext cx="182199" cy="68216"/>
            </a:xfrm>
            <a:prstGeom prst="roundRect">
              <a:avLst>
                <a:gd name="adj" fmla="val 50000"/>
              </a:avLst>
            </a:prstGeom>
            <a:solidFill>
              <a:srgbClr val="E83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1" name="Rectangle à coins arrondis 59">
              <a:extLst>
                <a:ext uri="{FF2B5EF4-FFF2-40B4-BE49-F238E27FC236}"/>
              </a:extLst>
            </p:cNvPr>
            <p:cNvSpPr/>
            <p:nvPr userDrawn="1"/>
          </p:nvSpPr>
          <p:spPr>
            <a:xfrm rot="18345647" flipH="1">
              <a:off x="4103972" y="1215194"/>
              <a:ext cx="182199" cy="68216"/>
            </a:xfrm>
            <a:prstGeom prst="roundRect">
              <a:avLst>
                <a:gd name="adj" fmla="val 50000"/>
              </a:avLst>
            </a:prstGeom>
            <a:solidFill>
              <a:srgbClr val="933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52" name="Groupe 56"/>
          <p:cNvGrpSpPr>
            <a:grpSpLocks/>
          </p:cNvGrpSpPr>
          <p:nvPr userDrawn="1"/>
        </p:nvGrpSpPr>
        <p:grpSpPr bwMode="auto">
          <a:xfrm>
            <a:off x="6577013" y="498475"/>
            <a:ext cx="460375" cy="441325"/>
            <a:chOff x="4056260" y="898371"/>
            <a:chExt cx="461646" cy="442031"/>
          </a:xfrm>
        </p:grpSpPr>
        <p:sp>
          <p:nvSpPr>
            <p:cNvPr id="53" name="Rectangle à coins arrondis 55">
              <a:extLst>
                <a:ext uri="{FF2B5EF4-FFF2-40B4-BE49-F238E27FC236}"/>
              </a:extLst>
            </p:cNvPr>
            <p:cNvSpPr/>
            <p:nvPr userDrawn="1"/>
          </p:nvSpPr>
          <p:spPr>
            <a:xfrm rot="1119225" flipV="1">
              <a:off x="4056260" y="1046245"/>
              <a:ext cx="181475" cy="68371"/>
            </a:xfrm>
            <a:prstGeom prst="roundRect">
              <a:avLst>
                <a:gd name="adj" fmla="val 50000"/>
              </a:avLst>
            </a:prstGeom>
            <a:solidFill>
              <a:srgbClr val="F7A1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4" name="Rectangle à coins arrondis 56">
              <a:extLst>
                <a:ext uri="{FF2B5EF4-FFF2-40B4-BE49-F238E27FC236}"/>
              </a:extLst>
            </p:cNvPr>
            <p:cNvSpPr/>
            <p:nvPr userDrawn="1"/>
          </p:nvSpPr>
          <p:spPr>
            <a:xfrm rot="5400000" flipV="1">
              <a:off x="4197246" y="954779"/>
              <a:ext cx="181265" cy="68450"/>
            </a:xfrm>
            <a:prstGeom prst="roundRect">
              <a:avLst>
                <a:gd name="adj" fmla="val 50000"/>
              </a:avLst>
            </a:prstGeom>
            <a:solidFill>
              <a:srgbClr val="00A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5" name="Rectangle à coins arrondis 57">
              <a:extLst>
                <a:ext uri="{FF2B5EF4-FFF2-40B4-BE49-F238E27FC236}"/>
              </a:extLst>
            </p:cNvPr>
            <p:cNvSpPr/>
            <p:nvPr userDrawn="1"/>
          </p:nvSpPr>
          <p:spPr>
            <a:xfrm rot="9644494" flipH="1">
              <a:off x="4336431" y="1049425"/>
              <a:ext cx="181475" cy="68371"/>
            </a:xfrm>
            <a:prstGeom prst="roundRect">
              <a:avLst>
                <a:gd name="adj" fmla="val 50000"/>
              </a:avLst>
            </a:prstGeom>
            <a:solidFill>
              <a:srgbClr val="15AE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6" name="Rectangle à coins arrondis 58">
              <a:extLst>
                <a:ext uri="{FF2B5EF4-FFF2-40B4-BE49-F238E27FC236}"/>
              </a:extLst>
            </p:cNvPr>
            <p:cNvSpPr/>
            <p:nvPr userDrawn="1"/>
          </p:nvSpPr>
          <p:spPr>
            <a:xfrm rot="14012597" flipV="1">
              <a:off x="4281616" y="1215544"/>
              <a:ext cx="181265" cy="68451"/>
            </a:xfrm>
            <a:prstGeom prst="roundRect">
              <a:avLst>
                <a:gd name="adj" fmla="val 50000"/>
              </a:avLst>
            </a:prstGeom>
            <a:solidFill>
              <a:srgbClr val="E83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7" name="Rectangle à coins arrondis 59">
              <a:extLst>
                <a:ext uri="{FF2B5EF4-FFF2-40B4-BE49-F238E27FC236}"/>
              </a:extLst>
            </p:cNvPr>
            <p:cNvSpPr/>
            <p:nvPr userDrawn="1"/>
          </p:nvSpPr>
          <p:spPr>
            <a:xfrm rot="18345647" flipH="1">
              <a:off x="4104122" y="1214750"/>
              <a:ext cx="182854" cy="68450"/>
            </a:xfrm>
            <a:prstGeom prst="roundRect">
              <a:avLst>
                <a:gd name="adj" fmla="val 50000"/>
              </a:avLst>
            </a:prstGeom>
            <a:solidFill>
              <a:srgbClr val="933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58" name="Groupe 62"/>
          <p:cNvGrpSpPr>
            <a:grpSpLocks/>
          </p:cNvGrpSpPr>
          <p:nvPr userDrawn="1"/>
        </p:nvGrpSpPr>
        <p:grpSpPr bwMode="auto">
          <a:xfrm>
            <a:off x="11631613" y="176213"/>
            <a:ext cx="461962" cy="442912"/>
            <a:chOff x="4056260" y="898371"/>
            <a:chExt cx="461646" cy="442031"/>
          </a:xfrm>
        </p:grpSpPr>
        <p:sp>
          <p:nvSpPr>
            <p:cNvPr id="59" name="Rectangle à coins arrondis 55">
              <a:extLst>
                <a:ext uri="{FF2B5EF4-FFF2-40B4-BE49-F238E27FC236}"/>
              </a:extLst>
            </p:cNvPr>
            <p:cNvSpPr/>
            <p:nvPr userDrawn="1"/>
          </p:nvSpPr>
          <p:spPr>
            <a:xfrm rot="1119225" flipV="1">
              <a:off x="4056260" y="1045714"/>
              <a:ext cx="180851" cy="68127"/>
            </a:xfrm>
            <a:prstGeom prst="roundRect">
              <a:avLst>
                <a:gd name="adj" fmla="val 50000"/>
              </a:avLst>
            </a:prstGeom>
            <a:solidFill>
              <a:srgbClr val="F7A1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0" name="Rectangle à coins arrondis 56">
              <a:extLst>
                <a:ext uri="{FF2B5EF4-FFF2-40B4-BE49-F238E27FC236}"/>
              </a:extLst>
            </p:cNvPr>
            <p:cNvSpPr/>
            <p:nvPr userDrawn="1"/>
          </p:nvSpPr>
          <p:spPr>
            <a:xfrm rot="5400000" flipV="1">
              <a:off x="4197570" y="955362"/>
              <a:ext cx="182199" cy="68216"/>
            </a:xfrm>
            <a:prstGeom prst="roundRect">
              <a:avLst>
                <a:gd name="adj" fmla="val 50000"/>
              </a:avLst>
            </a:prstGeom>
            <a:solidFill>
              <a:srgbClr val="00A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1" name="Rectangle à coins arrondis 57">
              <a:extLst>
                <a:ext uri="{FF2B5EF4-FFF2-40B4-BE49-F238E27FC236}"/>
              </a:extLst>
            </p:cNvPr>
            <p:cNvSpPr/>
            <p:nvPr userDrawn="1"/>
          </p:nvSpPr>
          <p:spPr>
            <a:xfrm rot="9644494" flipH="1">
              <a:off x="4337055" y="1048883"/>
              <a:ext cx="180851" cy="68127"/>
            </a:xfrm>
            <a:prstGeom prst="roundRect">
              <a:avLst>
                <a:gd name="adj" fmla="val 50000"/>
              </a:avLst>
            </a:prstGeom>
            <a:solidFill>
              <a:srgbClr val="15AE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2" name="Rectangle à coins arrondis 58">
              <a:extLst>
                <a:ext uri="{FF2B5EF4-FFF2-40B4-BE49-F238E27FC236}"/>
              </a:extLst>
            </p:cNvPr>
            <p:cNvSpPr/>
            <p:nvPr userDrawn="1"/>
          </p:nvSpPr>
          <p:spPr>
            <a:xfrm rot="14012597" flipV="1">
              <a:off x="4281650" y="1215195"/>
              <a:ext cx="182199" cy="68215"/>
            </a:xfrm>
            <a:prstGeom prst="roundRect">
              <a:avLst>
                <a:gd name="adj" fmla="val 50000"/>
              </a:avLst>
            </a:prstGeom>
            <a:solidFill>
              <a:srgbClr val="E83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3" name="Rectangle à coins arrondis 59">
              <a:extLst>
                <a:ext uri="{FF2B5EF4-FFF2-40B4-BE49-F238E27FC236}"/>
              </a:extLst>
            </p:cNvPr>
            <p:cNvSpPr/>
            <p:nvPr userDrawn="1"/>
          </p:nvSpPr>
          <p:spPr>
            <a:xfrm rot="18345647" flipH="1">
              <a:off x="4103972" y="1215195"/>
              <a:ext cx="182199" cy="68215"/>
            </a:xfrm>
            <a:prstGeom prst="roundRect">
              <a:avLst>
                <a:gd name="adj" fmla="val 50000"/>
              </a:avLst>
            </a:prstGeom>
            <a:solidFill>
              <a:srgbClr val="933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grpSp>
        <p:nvGrpSpPr>
          <p:cNvPr id="2" name="Groupe 6"/>
          <p:cNvGrpSpPr>
            <a:grpSpLocks/>
          </p:cNvGrpSpPr>
          <p:nvPr userDrawn="1"/>
        </p:nvGrpSpPr>
        <p:grpSpPr bwMode="auto">
          <a:xfrm>
            <a:off x="-1588" y="-1588"/>
            <a:ext cx="12195176" cy="6859588"/>
            <a:chOff x="-1748" y="-996"/>
            <a:chExt cx="12196023" cy="6852172"/>
          </a:xfrm>
        </p:grpSpPr>
        <p:grpSp>
          <p:nvGrpSpPr>
            <p:cNvPr id="3" name="Groupe 7"/>
            <p:cNvGrpSpPr>
              <a:grpSpLocks/>
            </p:cNvGrpSpPr>
            <p:nvPr/>
          </p:nvGrpSpPr>
          <p:grpSpPr bwMode="auto">
            <a:xfrm>
              <a:off x="-1748" y="-996"/>
              <a:ext cx="1586218" cy="5500936"/>
              <a:chOff x="-2" y="0"/>
              <a:chExt cx="2071997" cy="6831807"/>
            </a:xfrm>
          </p:grpSpPr>
          <p:pic>
            <p:nvPicPr>
              <p:cNvPr id="42" name="Image 46"/>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43" name="Image 47"/>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44" name="Image 48"/>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4" name="Groupe 8"/>
            <p:cNvGrpSpPr>
              <a:grpSpLocks/>
            </p:cNvGrpSpPr>
            <p:nvPr/>
          </p:nvGrpSpPr>
          <p:grpSpPr bwMode="auto">
            <a:xfrm>
              <a:off x="1584350" y="-996"/>
              <a:ext cx="1586218" cy="5500936"/>
              <a:chOff x="-2" y="0"/>
              <a:chExt cx="2071997" cy="6831807"/>
            </a:xfrm>
          </p:grpSpPr>
          <p:pic>
            <p:nvPicPr>
              <p:cNvPr id="39" name="Image 43"/>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40" name="Image 44"/>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41" name="Image 45"/>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5" name="Groupe 9"/>
            <p:cNvGrpSpPr>
              <a:grpSpLocks/>
            </p:cNvGrpSpPr>
            <p:nvPr/>
          </p:nvGrpSpPr>
          <p:grpSpPr bwMode="auto">
            <a:xfrm>
              <a:off x="3165920" y="0"/>
              <a:ext cx="1586218" cy="5500936"/>
              <a:chOff x="-2" y="0"/>
              <a:chExt cx="2071997" cy="6831807"/>
            </a:xfrm>
          </p:grpSpPr>
          <p:pic>
            <p:nvPicPr>
              <p:cNvPr id="36" name="Image 40"/>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37" name="Image 41"/>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38" name="Image 42"/>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6" name="Groupe 10"/>
            <p:cNvGrpSpPr>
              <a:grpSpLocks/>
            </p:cNvGrpSpPr>
            <p:nvPr/>
          </p:nvGrpSpPr>
          <p:grpSpPr bwMode="auto">
            <a:xfrm>
              <a:off x="4751583" y="0"/>
              <a:ext cx="1586218" cy="5500936"/>
              <a:chOff x="-2" y="0"/>
              <a:chExt cx="2071997" cy="6831807"/>
            </a:xfrm>
          </p:grpSpPr>
          <p:pic>
            <p:nvPicPr>
              <p:cNvPr id="33" name="Image 37"/>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34" name="Image 38"/>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35" name="Image 39"/>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7" name="Groupe 11"/>
            <p:cNvGrpSpPr>
              <a:grpSpLocks/>
            </p:cNvGrpSpPr>
            <p:nvPr/>
          </p:nvGrpSpPr>
          <p:grpSpPr bwMode="auto">
            <a:xfrm>
              <a:off x="6337681" y="0"/>
              <a:ext cx="1586218" cy="5500936"/>
              <a:chOff x="-2" y="0"/>
              <a:chExt cx="2071997" cy="6831807"/>
            </a:xfrm>
          </p:grpSpPr>
          <p:pic>
            <p:nvPicPr>
              <p:cNvPr id="30" name="Image 34"/>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31" name="Image 35"/>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32" name="Image 36"/>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8" name="Groupe 12"/>
            <p:cNvGrpSpPr>
              <a:grpSpLocks/>
            </p:cNvGrpSpPr>
            <p:nvPr/>
          </p:nvGrpSpPr>
          <p:grpSpPr bwMode="auto">
            <a:xfrm>
              <a:off x="7919251" y="996"/>
              <a:ext cx="1586218" cy="5500936"/>
              <a:chOff x="-2" y="0"/>
              <a:chExt cx="2071997" cy="6831807"/>
            </a:xfrm>
          </p:grpSpPr>
          <p:pic>
            <p:nvPicPr>
              <p:cNvPr id="27" name="Image 31"/>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28" name="Image 32"/>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29" name="Image 33"/>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9" name="Groupe 13"/>
            <p:cNvGrpSpPr>
              <a:grpSpLocks/>
            </p:cNvGrpSpPr>
            <p:nvPr/>
          </p:nvGrpSpPr>
          <p:grpSpPr bwMode="auto">
            <a:xfrm>
              <a:off x="-456" y="0"/>
              <a:ext cx="11077986" cy="6851176"/>
              <a:chOff x="-8529165" y="0"/>
              <a:chExt cx="9962404" cy="6813627"/>
            </a:xfrm>
          </p:grpSpPr>
          <p:grpSp>
            <p:nvGrpSpPr>
              <p:cNvPr id="16" name="Groupe 20"/>
              <p:cNvGrpSpPr>
                <a:grpSpLocks/>
              </p:cNvGrpSpPr>
              <p:nvPr/>
            </p:nvGrpSpPr>
            <p:grpSpPr bwMode="auto">
              <a:xfrm>
                <a:off x="4899" y="0"/>
                <a:ext cx="1426482" cy="5470787"/>
                <a:chOff x="-2" y="0"/>
                <a:chExt cx="2071997" cy="6831807"/>
              </a:xfrm>
            </p:grpSpPr>
            <p:pic>
              <p:nvPicPr>
                <p:cNvPr id="24" name="Image 28"/>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25" name="Image 29"/>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26" name="Image 30"/>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pic>
            <p:nvPicPr>
              <p:cNvPr id="17" name="Image 21"/>
              <p:cNvPicPr>
                <a:picLocks noChangeAspect="1" noChangeArrowheads="1"/>
              </p:cNvPicPr>
              <p:nvPr/>
            </p:nvPicPr>
            <p:blipFill>
              <a:blip r:embed="rId2" cstate="print"/>
              <a:srcRect t="21593" b="10889"/>
              <a:stretch>
                <a:fillRect/>
              </a:stretch>
            </p:blipFill>
            <p:spPr bwMode="auto">
              <a:xfrm>
                <a:off x="5062" y="5470788"/>
                <a:ext cx="1428177" cy="1342839"/>
              </a:xfrm>
              <a:prstGeom prst="rect">
                <a:avLst/>
              </a:prstGeom>
              <a:noFill/>
              <a:ln w="9525">
                <a:noFill/>
                <a:miter lim="800000"/>
                <a:headEnd/>
                <a:tailEnd/>
              </a:ln>
            </p:spPr>
          </p:pic>
          <p:pic>
            <p:nvPicPr>
              <p:cNvPr id="18" name="Image 22"/>
              <p:cNvPicPr>
                <a:picLocks noChangeAspect="1" noChangeArrowheads="1"/>
              </p:cNvPicPr>
              <p:nvPr userDrawn="1"/>
            </p:nvPicPr>
            <p:blipFill>
              <a:blip r:embed="rId2" cstate="print"/>
              <a:srcRect t="21593" b="10889"/>
              <a:stretch>
                <a:fillRect/>
              </a:stretch>
            </p:blipFill>
            <p:spPr bwMode="auto">
              <a:xfrm>
                <a:off x="-1423279" y="5470788"/>
                <a:ext cx="1428177" cy="1342839"/>
              </a:xfrm>
              <a:prstGeom prst="rect">
                <a:avLst/>
              </a:prstGeom>
              <a:noFill/>
              <a:ln w="9525">
                <a:noFill/>
                <a:miter lim="800000"/>
                <a:headEnd/>
                <a:tailEnd/>
              </a:ln>
            </p:spPr>
          </p:pic>
          <p:pic>
            <p:nvPicPr>
              <p:cNvPr id="19" name="Image 23"/>
              <p:cNvPicPr>
                <a:picLocks noChangeAspect="1" noChangeArrowheads="1"/>
              </p:cNvPicPr>
              <p:nvPr userDrawn="1"/>
            </p:nvPicPr>
            <p:blipFill>
              <a:blip r:embed="rId2" cstate="print"/>
              <a:srcRect t="21593" b="10889"/>
              <a:stretch>
                <a:fillRect/>
              </a:stretch>
            </p:blipFill>
            <p:spPr bwMode="auto">
              <a:xfrm>
                <a:off x="-2850392" y="5470788"/>
                <a:ext cx="1428177" cy="1342839"/>
              </a:xfrm>
              <a:prstGeom prst="rect">
                <a:avLst/>
              </a:prstGeom>
              <a:noFill/>
              <a:ln w="9525">
                <a:noFill/>
                <a:miter lim="800000"/>
                <a:headEnd/>
                <a:tailEnd/>
              </a:ln>
            </p:spPr>
          </p:pic>
          <p:pic>
            <p:nvPicPr>
              <p:cNvPr id="20" name="Image 24"/>
              <p:cNvPicPr>
                <a:picLocks noChangeAspect="1" noChangeArrowheads="1"/>
              </p:cNvPicPr>
              <p:nvPr userDrawn="1"/>
            </p:nvPicPr>
            <p:blipFill>
              <a:blip r:embed="rId2" cstate="print"/>
              <a:srcRect t="21593" b="10889"/>
              <a:stretch>
                <a:fillRect/>
              </a:stretch>
            </p:blipFill>
            <p:spPr bwMode="auto">
              <a:xfrm>
                <a:off x="-4259552" y="5470788"/>
                <a:ext cx="1428177" cy="1342839"/>
              </a:xfrm>
              <a:prstGeom prst="rect">
                <a:avLst/>
              </a:prstGeom>
              <a:noFill/>
              <a:ln w="9525">
                <a:noFill/>
                <a:miter lim="800000"/>
                <a:headEnd/>
                <a:tailEnd/>
              </a:ln>
            </p:spPr>
          </p:pic>
          <p:pic>
            <p:nvPicPr>
              <p:cNvPr id="21" name="Image 25"/>
              <p:cNvPicPr>
                <a:picLocks noChangeAspect="1" noChangeArrowheads="1"/>
              </p:cNvPicPr>
              <p:nvPr userDrawn="1"/>
            </p:nvPicPr>
            <p:blipFill>
              <a:blip r:embed="rId2" cstate="print"/>
              <a:srcRect t="21593" b="10889"/>
              <a:stretch>
                <a:fillRect/>
              </a:stretch>
            </p:blipFill>
            <p:spPr bwMode="auto">
              <a:xfrm>
                <a:off x="-5687564" y="5470788"/>
                <a:ext cx="1428177" cy="1342839"/>
              </a:xfrm>
              <a:prstGeom prst="rect">
                <a:avLst/>
              </a:prstGeom>
              <a:noFill/>
              <a:ln w="9525">
                <a:noFill/>
                <a:miter lim="800000"/>
                <a:headEnd/>
                <a:tailEnd/>
              </a:ln>
            </p:spPr>
          </p:pic>
          <p:pic>
            <p:nvPicPr>
              <p:cNvPr id="22" name="Image 26"/>
              <p:cNvPicPr>
                <a:picLocks noChangeAspect="1" noChangeArrowheads="1"/>
              </p:cNvPicPr>
              <p:nvPr userDrawn="1"/>
            </p:nvPicPr>
            <p:blipFill>
              <a:blip r:embed="rId2" cstate="print"/>
              <a:srcRect t="21593" b="10889"/>
              <a:stretch>
                <a:fillRect/>
              </a:stretch>
            </p:blipFill>
            <p:spPr bwMode="auto">
              <a:xfrm>
                <a:off x="-7098479" y="5469283"/>
                <a:ext cx="1428177" cy="1342839"/>
              </a:xfrm>
              <a:prstGeom prst="rect">
                <a:avLst/>
              </a:prstGeom>
              <a:noFill/>
              <a:ln w="9525">
                <a:noFill/>
                <a:miter lim="800000"/>
                <a:headEnd/>
                <a:tailEnd/>
              </a:ln>
            </p:spPr>
          </p:pic>
          <p:pic>
            <p:nvPicPr>
              <p:cNvPr id="23" name="Image 27"/>
              <p:cNvPicPr>
                <a:picLocks noChangeAspect="1" noChangeArrowheads="1"/>
              </p:cNvPicPr>
              <p:nvPr userDrawn="1"/>
            </p:nvPicPr>
            <p:blipFill>
              <a:blip r:embed="rId2" cstate="print"/>
              <a:srcRect t="21593" b="10889"/>
              <a:stretch>
                <a:fillRect/>
              </a:stretch>
            </p:blipFill>
            <p:spPr bwMode="auto">
              <a:xfrm>
                <a:off x="-8529165" y="5469283"/>
                <a:ext cx="1455465" cy="1344344"/>
              </a:xfrm>
              <a:prstGeom prst="rect">
                <a:avLst/>
              </a:prstGeom>
              <a:noFill/>
              <a:ln w="9525">
                <a:noFill/>
                <a:miter lim="800000"/>
                <a:headEnd/>
                <a:tailEnd/>
              </a:ln>
            </p:spPr>
          </p:pic>
        </p:grpSp>
        <p:grpSp>
          <p:nvGrpSpPr>
            <p:cNvPr id="10" name="Groupe 14"/>
            <p:cNvGrpSpPr>
              <a:grpSpLocks/>
            </p:cNvGrpSpPr>
            <p:nvPr/>
          </p:nvGrpSpPr>
          <p:grpSpPr bwMode="auto">
            <a:xfrm>
              <a:off x="11075344" y="0"/>
              <a:ext cx="1118931" cy="6851176"/>
              <a:chOff x="4899" y="0"/>
              <a:chExt cx="1006252" cy="6813627"/>
            </a:xfrm>
          </p:grpSpPr>
          <p:grpSp>
            <p:nvGrpSpPr>
              <p:cNvPr id="11" name="Groupe 15"/>
              <p:cNvGrpSpPr>
                <a:grpSpLocks/>
              </p:cNvGrpSpPr>
              <p:nvPr/>
            </p:nvGrpSpPr>
            <p:grpSpPr bwMode="auto">
              <a:xfrm>
                <a:off x="4899" y="0"/>
                <a:ext cx="1006252" cy="5470787"/>
                <a:chOff x="-2" y="0"/>
                <a:chExt cx="1461604" cy="6831807"/>
              </a:xfrm>
            </p:grpSpPr>
            <p:pic>
              <p:nvPicPr>
                <p:cNvPr id="13" name="Image 17"/>
                <p:cNvPicPr>
                  <a:picLocks noChangeAspect="1" noChangeArrowheads="1"/>
                </p:cNvPicPr>
                <p:nvPr/>
              </p:nvPicPr>
              <p:blipFill>
                <a:blip r:embed="rId2" cstate="print"/>
                <a:srcRect l="-2" r="29890"/>
                <a:stretch>
                  <a:fillRect/>
                </a:stretch>
              </p:blipFill>
              <p:spPr bwMode="auto">
                <a:xfrm>
                  <a:off x="-1" y="0"/>
                  <a:ext cx="1452688" cy="2483556"/>
                </a:xfrm>
                <a:prstGeom prst="rect">
                  <a:avLst/>
                </a:prstGeom>
                <a:noFill/>
                <a:ln w="9525">
                  <a:noFill/>
                  <a:miter lim="800000"/>
                  <a:headEnd/>
                  <a:tailEnd/>
                </a:ln>
              </p:spPr>
            </p:pic>
            <p:pic>
              <p:nvPicPr>
                <p:cNvPr id="14" name="Image 18"/>
                <p:cNvPicPr>
                  <a:picLocks noChangeAspect="1" noChangeArrowheads="1"/>
                </p:cNvPicPr>
                <p:nvPr/>
              </p:nvPicPr>
              <p:blipFill>
                <a:blip r:embed="rId2" cstate="print"/>
                <a:srcRect r="29459"/>
                <a:stretch>
                  <a:fillRect/>
                </a:stretch>
              </p:blipFill>
              <p:spPr bwMode="auto">
                <a:xfrm>
                  <a:off x="1" y="2483556"/>
                  <a:ext cx="1461601" cy="2483556"/>
                </a:xfrm>
                <a:prstGeom prst="rect">
                  <a:avLst/>
                </a:prstGeom>
                <a:noFill/>
                <a:ln w="9525">
                  <a:noFill/>
                  <a:miter lim="800000"/>
                  <a:headEnd/>
                  <a:tailEnd/>
                </a:ln>
              </p:spPr>
            </p:pic>
            <p:pic>
              <p:nvPicPr>
                <p:cNvPr id="15" name="Image 19"/>
                <p:cNvPicPr>
                  <a:picLocks noChangeAspect="1" noChangeArrowheads="1"/>
                </p:cNvPicPr>
                <p:nvPr/>
              </p:nvPicPr>
              <p:blipFill>
                <a:blip r:embed="rId2" cstate="print"/>
                <a:srcRect t="21591" r="29890" b="938"/>
                <a:stretch>
                  <a:fillRect/>
                </a:stretch>
              </p:blipFill>
              <p:spPr bwMode="auto">
                <a:xfrm>
                  <a:off x="-2" y="4907785"/>
                  <a:ext cx="1452690" cy="1924022"/>
                </a:xfrm>
                <a:prstGeom prst="rect">
                  <a:avLst/>
                </a:prstGeom>
                <a:noFill/>
                <a:ln w="9525">
                  <a:noFill/>
                  <a:miter lim="800000"/>
                  <a:headEnd/>
                  <a:tailEnd/>
                </a:ln>
              </p:spPr>
            </p:pic>
          </p:grpSp>
          <p:pic>
            <p:nvPicPr>
              <p:cNvPr id="12" name="Image 16"/>
              <p:cNvPicPr>
                <a:picLocks noChangeAspect="1" noChangeArrowheads="1"/>
              </p:cNvPicPr>
              <p:nvPr/>
            </p:nvPicPr>
            <p:blipFill>
              <a:blip r:embed="rId2" cstate="print"/>
              <a:srcRect l="2" t="21591" r="29553" b="10889"/>
              <a:stretch>
                <a:fillRect/>
              </a:stretch>
            </p:blipFill>
            <p:spPr bwMode="auto">
              <a:xfrm>
                <a:off x="5063" y="5470788"/>
                <a:ext cx="1006088" cy="1342839"/>
              </a:xfrm>
              <a:prstGeom prst="rect">
                <a:avLst/>
              </a:prstGeom>
              <a:noFill/>
              <a:ln w="9525">
                <a:noFill/>
                <a:miter lim="800000"/>
                <a:headEnd/>
                <a:tailEnd/>
              </a:ln>
            </p:spPr>
          </p:pic>
        </p:grpSp>
      </p:grpSp>
      <p:sp>
        <p:nvSpPr>
          <p:cNvPr id="45" name="Rectangle à coins arrondis 54">
            <a:extLst>
              <a:ext uri="{FF2B5EF4-FFF2-40B4-BE49-F238E27FC236}"/>
            </a:extLst>
          </p:cNvPr>
          <p:cNvSpPr/>
          <p:nvPr userDrawn="1"/>
        </p:nvSpPr>
        <p:spPr>
          <a:xfrm rot="13088523">
            <a:off x="460375" y="411163"/>
            <a:ext cx="1590675" cy="558800"/>
          </a:xfrm>
          <a:prstGeom prst="roundRect">
            <a:avLst>
              <a:gd name="adj" fmla="val 50000"/>
            </a:avLst>
          </a:prstGeom>
          <a:solidFill>
            <a:srgbClr val="F7A1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6" name="Rectangle à coins arrondis 55">
            <a:extLst>
              <a:ext uri="{FF2B5EF4-FFF2-40B4-BE49-F238E27FC236}"/>
            </a:extLst>
          </p:cNvPr>
          <p:cNvSpPr/>
          <p:nvPr userDrawn="1"/>
        </p:nvSpPr>
        <p:spPr>
          <a:xfrm rot="20235807">
            <a:off x="-484188" y="6408738"/>
            <a:ext cx="1592263" cy="558800"/>
          </a:xfrm>
          <a:prstGeom prst="roundRect">
            <a:avLst>
              <a:gd name="adj" fmla="val 50000"/>
            </a:avLst>
          </a:prstGeom>
          <a:solidFill>
            <a:srgbClr val="15AE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7" name="Rectangle à coins arrondis 56">
            <a:extLst>
              <a:ext uri="{FF2B5EF4-FFF2-40B4-BE49-F238E27FC236}"/>
            </a:extLst>
          </p:cNvPr>
          <p:cNvSpPr/>
          <p:nvPr userDrawn="1"/>
        </p:nvSpPr>
        <p:spPr>
          <a:xfrm rot="8075434">
            <a:off x="9654381" y="-161131"/>
            <a:ext cx="1592263" cy="558800"/>
          </a:xfrm>
          <a:prstGeom prst="roundRect">
            <a:avLst>
              <a:gd name="adj" fmla="val 50000"/>
            </a:avLst>
          </a:prstGeom>
          <a:solidFill>
            <a:srgbClr val="00A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8" name="Rectangle à coins arrondis 57">
            <a:extLst>
              <a:ext uri="{FF2B5EF4-FFF2-40B4-BE49-F238E27FC236}"/>
            </a:extLst>
          </p:cNvPr>
          <p:cNvSpPr/>
          <p:nvPr userDrawn="1"/>
        </p:nvSpPr>
        <p:spPr>
          <a:xfrm rot="3116719">
            <a:off x="6715125" y="6578601"/>
            <a:ext cx="1590675" cy="558800"/>
          </a:xfrm>
          <a:prstGeom prst="roundRect">
            <a:avLst>
              <a:gd name="adj" fmla="val 50000"/>
            </a:avLst>
          </a:prstGeom>
          <a:solidFill>
            <a:srgbClr val="933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9" name="Rectangle à coins arrondis 58">
            <a:extLst>
              <a:ext uri="{FF2B5EF4-FFF2-40B4-BE49-F238E27FC236}"/>
            </a:extLst>
          </p:cNvPr>
          <p:cNvSpPr/>
          <p:nvPr userDrawn="1"/>
        </p:nvSpPr>
        <p:spPr>
          <a:xfrm rot="1882377">
            <a:off x="11020425" y="2087563"/>
            <a:ext cx="1590675" cy="558800"/>
          </a:xfrm>
          <a:prstGeom prst="roundRect">
            <a:avLst>
              <a:gd name="adj" fmla="val 50000"/>
            </a:avLst>
          </a:prstGeom>
          <a:solidFill>
            <a:srgbClr val="E83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grpSp>
        <p:nvGrpSpPr>
          <p:cNvPr id="2" name="Groupe 6"/>
          <p:cNvGrpSpPr>
            <a:grpSpLocks/>
          </p:cNvGrpSpPr>
          <p:nvPr userDrawn="1"/>
        </p:nvGrpSpPr>
        <p:grpSpPr bwMode="auto">
          <a:xfrm>
            <a:off x="-1588" y="-1588"/>
            <a:ext cx="12195176" cy="6859588"/>
            <a:chOff x="-1748" y="-996"/>
            <a:chExt cx="12196023" cy="6852172"/>
          </a:xfrm>
        </p:grpSpPr>
        <p:grpSp>
          <p:nvGrpSpPr>
            <p:cNvPr id="3" name="Groupe 7"/>
            <p:cNvGrpSpPr>
              <a:grpSpLocks/>
            </p:cNvGrpSpPr>
            <p:nvPr/>
          </p:nvGrpSpPr>
          <p:grpSpPr bwMode="auto">
            <a:xfrm>
              <a:off x="-1748" y="-996"/>
              <a:ext cx="1586218" cy="5500936"/>
              <a:chOff x="-2" y="0"/>
              <a:chExt cx="2071997" cy="6831807"/>
            </a:xfrm>
          </p:grpSpPr>
          <p:pic>
            <p:nvPicPr>
              <p:cNvPr id="42" name="Image 46"/>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43" name="Image 47"/>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44" name="Image 48"/>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4" name="Groupe 8"/>
            <p:cNvGrpSpPr>
              <a:grpSpLocks/>
            </p:cNvGrpSpPr>
            <p:nvPr/>
          </p:nvGrpSpPr>
          <p:grpSpPr bwMode="auto">
            <a:xfrm>
              <a:off x="1584350" y="-996"/>
              <a:ext cx="1586218" cy="5500936"/>
              <a:chOff x="-2" y="0"/>
              <a:chExt cx="2071997" cy="6831807"/>
            </a:xfrm>
          </p:grpSpPr>
          <p:pic>
            <p:nvPicPr>
              <p:cNvPr id="39" name="Image 43"/>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40" name="Image 44"/>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41" name="Image 45"/>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5" name="Groupe 9"/>
            <p:cNvGrpSpPr>
              <a:grpSpLocks/>
            </p:cNvGrpSpPr>
            <p:nvPr/>
          </p:nvGrpSpPr>
          <p:grpSpPr bwMode="auto">
            <a:xfrm>
              <a:off x="3165920" y="0"/>
              <a:ext cx="1586218" cy="5500936"/>
              <a:chOff x="-2" y="0"/>
              <a:chExt cx="2071997" cy="6831807"/>
            </a:xfrm>
          </p:grpSpPr>
          <p:pic>
            <p:nvPicPr>
              <p:cNvPr id="36" name="Image 40"/>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37" name="Image 41"/>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38" name="Image 42"/>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6" name="Groupe 10"/>
            <p:cNvGrpSpPr>
              <a:grpSpLocks/>
            </p:cNvGrpSpPr>
            <p:nvPr/>
          </p:nvGrpSpPr>
          <p:grpSpPr bwMode="auto">
            <a:xfrm>
              <a:off x="4751583" y="0"/>
              <a:ext cx="1586218" cy="5500936"/>
              <a:chOff x="-2" y="0"/>
              <a:chExt cx="2071997" cy="6831807"/>
            </a:xfrm>
          </p:grpSpPr>
          <p:pic>
            <p:nvPicPr>
              <p:cNvPr id="33" name="Image 37"/>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34" name="Image 38"/>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35" name="Image 39"/>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7" name="Groupe 11"/>
            <p:cNvGrpSpPr>
              <a:grpSpLocks/>
            </p:cNvGrpSpPr>
            <p:nvPr/>
          </p:nvGrpSpPr>
          <p:grpSpPr bwMode="auto">
            <a:xfrm>
              <a:off x="6337681" y="0"/>
              <a:ext cx="1586218" cy="5500936"/>
              <a:chOff x="-2" y="0"/>
              <a:chExt cx="2071997" cy="6831807"/>
            </a:xfrm>
          </p:grpSpPr>
          <p:pic>
            <p:nvPicPr>
              <p:cNvPr id="30" name="Image 34"/>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31" name="Image 35"/>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32" name="Image 36"/>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8" name="Groupe 12"/>
            <p:cNvGrpSpPr>
              <a:grpSpLocks/>
            </p:cNvGrpSpPr>
            <p:nvPr/>
          </p:nvGrpSpPr>
          <p:grpSpPr bwMode="auto">
            <a:xfrm>
              <a:off x="7919251" y="996"/>
              <a:ext cx="1586218" cy="5500936"/>
              <a:chOff x="-2" y="0"/>
              <a:chExt cx="2071997" cy="6831807"/>
            </a:xfrm>
          </p:grpSpPr>
          <p:pic>
            <p:nvPicPr>
              <p:cNvPr id="27" name="Image 31"/>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28" name="Image 32"/>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29" name="Image 33"/>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grpSp>
          <p:nvGrpSpPr>
            <p:cNvPr id="9" name="Groupe 13"/>
            <p:cNvGrpSpPr>
              <a:grpSpLocks/>
            </p:cNvGrpSpPr>
            <p:nvPr/>
          </p:nvGrpSpPr>
          <p:grpSpPr bwMode="auto">
            <a:xfrm>
              <a:off x="-456" y="0"/>
              <a:ext cx="11077986" cy="6851176"/>
              <a:chOff x="-8529165" y="0"/>
              <a:chExt cx="9962404" cy="6813627"/>
            </a:xfrm>
          </p:grpSpPr>
          <p:grpSp>
            <p:nvGrpSpPr>
              <p:cNvPr id="16" name="Groupe 20"/>
              <p:cNvGrpSpPr>
                <a:grpSpLocks/>
              </p:cNvGrpSpPr>
              <p:nvPr/>
            </p:nvGrpSpPr>
            <p:grpSpPr bwMode="auto">
              <a:xfrm>
                <a:off x="4899" y="0"/>
                <a:ext cx="1426482" cy="5470787"/>
                <a:chOff x="-2" y="0"/>
                <a:chExt cx="2071997" cy="6831807"/>
              </a:xfrm>
            </p:grpSpPr>
            <p:pic>
              <p:nvPicPr>
                <p:cNvPr id="24" name="Image 28"/>
                <p:cNvPicPr>
                  <a:picLocks noChangeAspect="1" noChangeArrowheads="1"/>
                </p:cNvPicPr>
                <p:nvPr/>
              </p:nvPicPr>
              <p:blipFill>
                <a:blip r:embed="rId2" cstate="print"/>
                <a:srcRect/>
                <a:stretch>
                  <a:fillRect/>
                </a:stretch>
              </p:blipFill>
              <p:spPr bwMode="auto">
                <a:xfrm>
                  <a:off x="-1" y="0"/>
                  <a:ext cx="2071995" cy="2483556"/>
                </a:xfrm>
                <a:prstGeom prst="rect">
                  <a:avLst/>
                </a:prstGeom>
                <a:noFill/>
                <a:ln w="9525">
                  <a:noFill/>
                  <a:miter lim="800000"/>
                  <a:headEnd/>
                  <a:tailEnd/>
                </a:ln>
              </p:spPr>
            </p:pic>
            <p:pic>
              <p:nvPicPr>
                <p:cNvPr id="25" name="Image 29"/>
                <p:cNvPicPr>
                  <a:picLocks noChangeAspect="1" noChangeArrowheads="1"/>
                </p:cNvPicPr>
                <p:nvPr/>
              </p:nvPicPr>
              <p:blipFill>
                <a:blip r:embed="rId2" cstate="print"/>
                <a:srcRect/>
                <a:stretch>
                  <a:fillRect/>
                </a:stretch>
              </p:blipFill>
              <p:spPr bwMode="auto">
                <a:xfrm>
                  <a:off x="0" y="2483556"/>
                  <a:ext cx="2071995" cy="2483556"/>
                </a:xfrm>
                <a:prstGeom prst="rect">
                  <a:avLst/>
                </a:prstGeom>
                <a:noFill/>
                <a:ln w="9525">
                  <a:noFill/>
                  <a:miter lim="800000"/>
                  <a:headEnd/>
                  <a:tailEnd/>
                </a:ln>
              </p:spPr>
            </p:pic>
            <p:pic>
              <p:nvPicPr>
                <p:cNvPr id="26" name="Image 30"/>
                <p:cNvPicPr>
                  <a:picLocks noChangeAspect="1" noChangeArrowheads="1"/>
                </p:cNvPicPr>
                <p:nvPr/>
              </p:nvPicPr>
              <p:blipFill>
                <a:blip r:embed="rId2" cstate="print"/>
                <a:srcRect t="21591" b="938"/>
                <a:stretch>
                  <a:fillRect/>
                </a:stretch>
              </p:blipFill>
              <p:spPr bwMode="auto">
                <a:xfrm>
                  <a:off x="-2" y="4907785"/>
                  <a:ext cx="2071996" cy="1924022"/>
                </a:xfrm>
                <a:prstGeom prst="rect">
                  <a:avLst/>
                </a:prstGeom>
                <a:noFill/>
                <a:ln w="9525">
                  <a:noFill/>
                  <a:miter lim="800000"/>
                  <a:headEnd/>
                  <a:tailEnd/>
                </a:ln>
              </p:spPr>
            </p:pic>
          </p:grpSp>
          <p:pic>
            <p:nvPicPr>
              <p:cNvPr id="17" name="Image 21"/>
              <p:cNvPicPr>
                <a:picLocks noChangeAspect="1" noChangeArrowheads="1"/>
              </p:cNvPicPr>
              <p:nvPr/>
            </p:nvPicPr>
            <p:blipFill>
              <a:blip r:embed="rId2" cstate="print"/>
              <a:srcRect t="21593" b="10889"/>
              <a:stretch>
                <a:fillRect/>
              </a:stretch>
            </p:blipFill>
            <p:spPr bwMode="auto">
              <a:xfrm>
                <a:off x="5062" y="5470788"/>
                <a:ext cx="1428177" cy="1342839"/>
              </a:xfrm>
              <a:prstGeom prst="rect">
                <a:avLst/>
              </a:prstGeom>
              <a:noFill/>
              <a:ln w="9525">
                <a:noFill/>
                <a:miter lim="800000"/>
                <a:headEnd/>
                <a:tailEnd/>
              </a:ln>
            </p:spPr>
          </p:pic>
          <p:pic>
            <p:nvPicPr>
              <p:cNvPr id="18" name="Image 22"/>
              <p:cNvPicPr>
                <a:picLocks noChangeAspect="1" noChangeArrowheads="1"/>
              </p:cNvPicPr>
              <p:nvPr userDrawn="1"/>
            </p:nvPicPr>
            <p:blipFill>
              <a:blip r:embed="rId2" cstate="print"/>
              <a:srcRect t="21593" b="10889"/>
              <a:stretch>
                <a:fillRect/>
              </a:stretch>
            </p:blipFill>
            <p:spPr bwMode="auto">
              <a:xfrm>
                <a:off x="-1423279" y="5470788"/>
                <a:ext cx="1428177" cy="1342839"/>
              </a:xfrm>
              <a:prstGeom prst="rect">
                <a:avLst/>
              </a:prstGeom>
              <a:noFill/>
              <a:ln w="9525">
                <a:noFill/>
                <a:miter lim="800000"/>
                <a:headEnd/>
                <a:tailEnd/>
              </a:ln>
            </p:spPr>
          </p:pic>
          <p:pic>
            <p:nvPicPr>
              <p:cNvPr id="19" name="Image 23"/>
              <p:cNvPicPr>
                <a:picLocks noChangeAspect="1" noChangeArrowheads="1"/>
              </p:cNvPicPr>
              <p:nvPr userDrawn="1"/>
            </p:nvPicPr>
            <p:blipFill>
              <a:blip r:embed="rId2" cstate="print"/>
              <a:srcRect t="21593" b="10889"/>
              <a:stretch>
                <a:fillRect/>
              </a:stretch>
            </p:blipFill>
            <p:spPr bwMode="auto">
              <a:xfrm>
                <a:off x="-2850392" y="5470788"/>
                <a:ext cx="1428177" cy="1342839"/>
              </a:xfrm>
              <a:prstGeom prst="rect">
                <a:avLst/>
              </a:prstGeom>
              <a:noFill/>
              <a:ln w="9525">
                <a:noFill/>
                <a:miter lim="800000"/>
                <a:headEnd/>
                <a:tailEnd/>
              </a:ln>
            </p:spPr>
          </p:pic>
          <p:pic>
            <p:nvPicPr>
              <p:cNvPr id="20" name="Image 24"/>
              <p:cNvPicPr>
                <a:picLocks noChangeAspect="1" noChangeArrowheads="1"/>
              </p:cNvPicPr>
              <p:nvPr userDrawn="1"/>
            </p:nvPicPr>
            <p:blipFill>
              <a:blip r:embed="rId2" cstate="print"/>
              <a:srcRect t="21593" b="10889"/>
              <a:stretch>
                <a:fillRect/>
              </a:stretch>
            </p:blipFill>
            <p:spPr bwMode="auto">
              <a:xfrm>
                <a:off x="-4259552" y="5470788"/>
                <a:ext cx="1428177" cy="1342839"/>
              </a:xfrm>
              <a:prstGeom prst="rect">
                <a:avLst/>
              </a:prstGeom>
              <a:noFill/>
              <a:ln w="9525">
                <a:noFill/>
                <a:miter lim="800000"/>
                <a:headEnd/>
                <a:tailEnd/>
              </a:ln>
            </p:spPr>
          </p:pic>
          <p:pic>
            <p:nvPicPr>
              <p:cNvPr id="21" name="Image 25"/>
              <p:cNvPicPr>
                <a:picLocks noChangeAspect="1" noChangeArrowheads="1"/>
              </p:cNvPicPr>
              <p:nvPr userDrawn="1"/>
            </p:nvPicPr>
            <p:blipFill>
              <a:blip r:embed="rId2" cstate="print"/>
              <a:srcRect t="21593" b="10889"/>
              <a:stretch>
                <a:fillRect/>
              </a:stretch>
            </p:blipFill>
            <p:spPr bwMode="auto">
              <a:xfrm>
                <a:off x="-5687564" y="5470788"/>
                <a:ext cx="1428177" cy="1342839"/>
              </a:xfrm>
              <a:prstGeom prst="rect">
                <a:avLst/>
              </a:prstGeom>
              <a:noFill/>
              <a:ln w="9525">
                <a:noFill/>
                <a:miter lim="800000"/>
                <a:headEnd/>
                <a:tailEnd/>
              </a:ln>
            </p:spPr>
          </p:pic>
          <p:pic>
            <p:nvPicPr>
              <p:cNvPr id="22" name="Image 26"/>
              <p:cNvPicPr>
                <a:picLocks noChangeAspect="1" noChangeArrowheads="1"/>
              </p:cNvPicPr>
              <p:nvPr userDrawn="1"/>
            </p:nvPicPr>
            <p:blipFill>
              <a:blip r:embed="rId2" cstate="print"/>
              <a:srcRect t="21593" b="10889"/>
              <a:stretch>
                <a:fillRect/>
              </a:stretch>
            </p:blipFill>
            <p:spPr bwMode="auto">
              <a:xfrm>
                <a:off x="-7098479" y="5469283"/>
                <a:ext cx="1428177" cy="1342839"/>
              </a:xfrm>
              <a:prstGeom prst="rect">
                <a:avLst/>
              </a:prstGeom>
              <a:noFill/>
              <a:ln w="9525">
                <a:noFill/>
                <a:miter lim="800000"/>
                <a:headEnd/>
                <a:tailEnd/>
              </a:ln>
            </p:spPr>
          </p:pic>
          <p:pic>
            <p:nvPicPr>
              <p:cNvPr id="23" name="Image 27"/>
              <p:cNvPicPr>
                <a:picLocks noChangeAspect="1" noChangeArrowheads="1"/>
              </p:cNvPicPr>
              <p:nvPr userDrawn="1"/>
            </p:nvPicPr>
            <p:blipFill>
              <a:blip r:embed="rId2" cstate="print"/>
              <a:srcRect t="21593" b="10889"/>
              <a:stretch>
                <a:fillRect/>
              </a:stretch>
            </p:blipFill>
            <p:spPr bwMode="auto">
              <a:xfrm>
                <a:off x="-8529165" y="5469283"/>
                <a:ext cx="1442736" cy="1344344"/>
              </a:xfrm>
              <a:prstGeom prst="rect">
                <a:avLst/>
              </a:prstGeom>
              <a:noFill/>
              <a:ln w="9525">
                <a:noFill/>
                <a:miter lim="800000"/>
                <a:headEnd/>
                <a:tailEnd/>
              </a:ln>
            </p:spPr>
          </p:pic>
        </p:grpSp>
        <p:grpSp>
          <p:nvGrpSpPr>
            <p:cNvPr id="10" name="Groupe 14"/>
            <p:cNvGrpSpPr>
              <a:grpSpLocks/>
            </p:cNvGrpSpPr>
            <p:nvPr/>
          </p:nvGrpSpPr>
          <p:grpSpPr bwMode="auto">
            <a:xfrm>
              <a:off x="11075344" y="0"/>
              <a:ext cx="1118931" cy="6851176"/>
              <a:chOff x="4899" y="0"/>
              <a:chExt cx="1006252" cy="6813627"/>
            </a:xfrm>
          </p:grpSpPr>
          <p:grpSp>
            <p:nvGrpSpPr>
              <p:cNvPr id="11" name="Groupe 15"/>
              <p:cNvGrpSpPr>
                <a:grpSpLocks/>
              </p:cNvGrpSpPr>
              <p:nvPr/>
            </p:nvGrpSpPr>
            <p:grpSpPr bwMode="auto">
              <a:xfrm>
                <a:off x="4899" y="0"/>
                <a:ext cx="1006252" cy="5470787"/>
                <a:chOff x="-2" y="0"/>
                <a:chExt cx="1461604" cy="6831807"/>
              </a:xfrm>
            </p:grpSpPr>
            <p:pic>
              <p:nvPicPr>
                <p:cNvPr id="13" name="Image 17"/>
                <p:cNvPicPr>
                  <a:picLocks noChangeAspect="1" noChangeArrowheads="1"/>
                </p:cNvPicPr>
                <p:nvPr/>
              </p:nvPicPr>
              <p:blipFill>
                <a:blip r:embed="rId2" cstate="print"/>
                <a:srcRect l="-2" r="29890"/>
                <a:stretch>
                  <a:fillRect/>
                </a:stretch>
              </p:blipFill>
              <p:spPr bwMode="auto">
                <a:xfrm>
                  <a:off x="-1" y="0"/>
                  <a:ext cx="1452688" cy="2483556"/>
                </a:xfrm>
                <a:prstGeom prst="rect">
                  <a:avLst/>
                </a:prstGeom>
                <a:noFill/>
                <a:ln w="9525">
                  <a:noFill/>
                  <a:miter lim="800000"/>
                  <a:headEnd/>
                  <a:tailEnd/>
                </a:ln>
              </p:spPr>
            </p:pic>
            <p:pic>
              <p:nvPicPr>
                <p:cNvPr id="14" name="Image 18"/>
                <p:cNvPicPr>
                  <a:picLocks noChangeAspect="1" noChangeArrowheads="1"/>
                </p:cNvPicPr>
                <p:nvPr/>
              </p:nvPicPr>
              <p:blipFill>
                <a:blip r:embed="rId2" cstate="print"/>
                <a:srcRect r="29459"/>
                <a:stretch>
                  <a:fillRect/>
                </a:stretch>
              </p:blipFill>
              <p:spPr bwMode="auto">
                <a:xfrm>
                  <a:off x="1" y="2483556"/>
                  <a:ext cx="1461601" cy="2483556"/>
                </a:xfrm>
                <a:prstGeom prst="rect">
                  <a:avLst/>
                </a:prstGeom>
                <a:noFill/>
                <a:ln w="9525">
                  <a:noFill/>
                  <a:miter lim="800000"/>
                  <a:headEnd/>
                  <a:tailEnd/>
                </a:ln>
              </p:spPr>
            </p:pic>
            <p:pic>
              <p:nvPicPr>
                <p:cNvPr id="15" name="Image 19"/>
                <p:cNvPicPr>
                  <a:picLocks noChangeAspect="1" noChangeArrowheads="1"/>
                </p:cNvPicPr>
                <p:nvPr/>
              </p:nvPicPr>
              <p:blipFill>
                <a:blip r:embed="rId2" cstate="print"/>
                <a:srcRect t="21591" r="29890" b="938"/>
                <a:stretch>
                  <a:fillRect/>
                </a:stretch>
              </p:blipFill>
              <p:spPr bwMode="auto">
                <a:xfrm>
                  <a:off x="-2" y="4907785"/>
                  <a:ext cx="1452690" cy="1924022"/>
                </a:xfrm>
                <a:prstGeom prst="rect">
                  <a:avLst/>
                </a:prstGeom>
                <a:noFill/>
                <a:ln w="9525">
                  <a:noFill/>
                  <a:miter lim="800000"/>
                  <a:headEnd/>
                  <a:tailEnd/>
                </a:ln>
              </p:spPr>
            </p:pic>
          </p:grpSp>
          <p:pic>
            <p:nvPicPr>
              <p:cNvPr id="12" name="Image 16"/>
              <p:cNvPicPr>
                <a:picLocks noChangeAspect="1" noChangeArrowheads="1"/>
              </p:cNvPicPr>
              <p:nvPr/>
            </p:nvPicPr>
            <p:blipFill>
              <a:blip r:embed="rId2" cstate="print"/>
              <a:srcRect l="2" t="21591" r="29553" b="10889"/>
              <a:stretch>
                <a:fillRect/>
              </a:stretch>
            </p:blipFill>
            <p:spPr bwMode="auto">
              <a:xfrm>
                <a:off x="5063" y="5470788"/>
                <a:ext cx="1006088" cy="1342839"/>
              </a:xfrm>
              <a:prstGeom prst="rect">
                <a:avLst/>
              </a:prstGeom>
              <a:noFill/>
              <a:ln w="9525">
                <a:noFill/>
                <a:miter lim="800000"/>
                <a:headEnd/>
                <a:tailEnd/>
              </a:ln>
            </p:spPr>
          </p:pic>
        </p:grpSp>
      </p:grpSp>
      <p:sp>
        <p:nvSpPr>
          <p:cNvPr id="45" name="Rectangle à coins arrondis 54">
            <a:extLst>
              <a:ext uri="{FF2B5EF4-FFF2-40B4-BE49-F238E27FC236}"/>
            </a:extLst>
          </p:cNvPr>
          <p:cNvSpPr/>
          <p:nvPr userDrawn="1"/>
        </p:nvSpPr>
        <p:spPr>
          <a:xfrm rot="13088523">
            <a:off x="460375" y="411163"/>
            <a:ext cx="1590675" cy="558800"/>
          </a:xfrm>
          <a:prstGeom prst="roundRect">
            <a:avLst>
              <a:gd name="adj" fmla="val 50000"/>
            </a:avLst>
          </a:prstGeom>
          <a:solidFill>
            <a:srgbClr val="F7A12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6" name="Rectangle à coins arrondis 55">
            <a:extLst>
              <a:ext uri="{FF2B5EF4-FFF2-40B4-BE49-F238E27FC236}"/>
            </a:extLst>
          </p:cNvPr>
          <p:cNvSpPr/>
          <p:nvPr userDrawn="1"/>
        </p:nvSpPr>
        <p:spPr>
          <a:xfrm rot="20235807">
            <a:off x="-484188" y="6408738"/>
            <a:ext cx="1592263" cy="558800"/>
          </a:xfrm>
          <a:prstGeom prst="roundRect">
            <a:avLst>
              <a:gd name="adj" fmla="val 50000"/>
            </a:avLst>
          </a:prstGeom>
          <a:solidFill>
            <a:srgbClr val="15AEA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7" name="Rectangle à coins arrondis 56">
            <a:extLst>
              <a:ext uri="{FF2B5EF4-FFF2-40B4-BE49-F238E27FC236}"/>
            </a:extLst>
          </p:cNvPr>
          <p:cNvSpPr/>
          <p:nvPr userDrawn="1"/>
        </p:nvSpPr>
        <p:spPr>
          <a:xfrm rot="8075434">
            <a:off x="9654381" y="-161131"/>
            <a:ext cx="1592263" cy="558800"/>
          </a:xfrm>
          <a:prstGeom prst="roundRect">
            <a:avLst>
              <a:gd name="adj" fmla="val 50000"/>
            </a:avLst>
          </a:prstGeom>
          <a:solidFill>
            <a:srgbClr val="00A9D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8" name="Rectangle à coins arrondis 57">
            <a:extLst>
              <a:ext uri="{FF2B5EF4-FFF2-40B4-BE49-F238E27FC236}"/>
            </a:extLst>
          </p:cNvPr>
          <p:cNvSpPr/>
          <p:nvPr userDrawn="1"/>
        </p:nvSpPr>
        <p:spPr>
          <a:xfrm rot="3116719">
            <a:off x="6715125" y="6578601"/>
            <a:ext cx="1590675" cy="558800"/>
          </a:xfrm>
          <a:prstGeom prst="roundRect">
            <a:avLst>
              <a:gd name="adj" fmla="val 50000"/>
            </a:avLst>
          </a:prstGeom>
          <a:solidFill>
            <a:srgbClr val="933E9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9" name="Rectangle à coins arrondis 58">
            <a:extLst>
              <a:ext uri="{FF2B5EF4-FFF2-40B4-BE49-F238E27FC236}"/>
            </a:extLst>
          </p:cNvPr>
          <p:cNvSpPr/>
          <p:nvPr userDrawn="1"/>
        </p:nvSpPr>
        <p:spPr>
          <a:xfrm rot="1882377">
            <a:off x="11020425" y="2087563"/>
            <a:ext cx="1590675" cy="558800"/>
          </a:xfrm>
          <a:prstGeom prst="roundRect">
            <a:avLst>
              <a:gd name="adj" fmla="val 50000"/>
            </a:avLst>
          </a:prstGeom>
          <a:solidFill>
            <a:srgbClr val="E8305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50" name="Image 54"/>
          <p:cNvPicPr>
            <a:picLocks noChangeAspect="1" noChangeArrowheads="1"/>
          </p:cNvPicPr>
          <p:nvPr userDrawn="1"/>
        </p:nvPicPr>
        <p:blipFill>
          <a:blip r:embed="rId3" cstate="print"/>
          <a:srcRect/>
          <a:stretch>
            <a:fillRect/>
          </a:stretch>
        </p:blipFill>
        <p:spPr bwMode="auto">
          <a:xfrm>
            <a:off x="193675" y="2819400"/>
            <a:ext cx="279400" cy="268288"/>
          </a:xfrm>
          <a:prstGeom prst="rect">
            <a:avLst/>
          </a:prstGeom>
          <a:noFill/>
          <a:ln w="9525">
            <a:noFill/>
            <a:miter lim="800000"/>
            <a:headEnd/>
            <a:tailEnd/>
          </a:ln>
        </p:spPr>
      </p:pic>
      <p:pic>
        <p:nvPicPr>
          <p:cNvPr id="51" name="Image 55"/>
          <p:cNvPicPr>
            <a:picLocks noChangeAspect="1" noChangeArrowheads="1"/>
          </p:cNvPicPr>
          <p:nvPr userDrawn="1"/>
        </p:nvPicPr>
        <p:blipFill>
          <a:blip r:embed="rId3" cstate="print"/>
          <a:srcRect/>
          <a:stretch>
            <a:fillRect/>
          </a:stretch>
        </p:blipFill>
        <p:spPr bwMode="auto">
          <a:xfrm>
            <a:off x="10488613" y="5091113"/>
            <a:ext cx="279400" cy="268287"/>
          </a:xfrm>
          <a:prstGeom prst="rect">
            <a:avLst/>
          </a:prstGeom>
          <a:noFill/>
          <a:ln w="9525">
            <a:noFill/>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2" name="Rectangle 1">
            <a:extLst>
              <a:ext uri="{FF2B5EF4-FFF2-40B4-BE49-F238E27FC236}"/>
            </a:extLst>
          </p:cNvPr>
          <p:cNvSpPr/>
          <p:nvPr userDrawn="1"/>
        </p:nvSpPr>
        <p:spPr>
          <a:xfrm>
            <a:off x="0" y="0"/>
            <a:ext cx="12192000" cy="6858000"/>
          </a:xfrm>
          <a:prstGeom prst="rect">
            <a:avLst/>
          </a:prstGeom>
          <a:gradFill>
            <a:gsLst>
              <a:gs pos="0">
                <a:srgbClr val="222222">
                  <a:alpha val="0"/>
                </a:srgbClr>
              </a:gs>
              <a:gs pos="100000">
                <a:srgbClr val="222222">
                  <a:alpha val="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Groupe 2">
            <a:extLst>
              <a:ext uri="{FF2B5EF4-FFF2-40B4-BE49-F238E27FC236}"/>
            </a:extLst>
          </p:cNvPr>
          <p:cNvGrpSpPr/>
          <p:nvPr/>
        </p:nvGrpSpPr>
        <p:grpSpPr>
          <a:xfrm>
            <a:off x="-8391" y="-996"/>
            <a:ext cx="12209917" cy="6858997"/>
            <a:chOff x="-8391" y="-996"/>
            <a:chExt cx="12209917" cy="6858997"/>
          </a:xfrm>
          <a:solidFill>
            <a:srgbClr val="E9EDED"/>
          </a:solidFill>
        </p:grpSpPr>
        <p:grpSp>
          <p:nvGrpSpPr>
            <p:cNvPr id="4" name="Groupe 3">
              <a:extLst>
                <a:ext uri="{FF2B5EF4-FFF2-40B4-BE49-F238E27FC236}"/>
              </a:extLst>
            </p:cNvPr>
            <p:cNvGrpSpPr/>
            <p:nvPr/>
          </p:nvGrpSpPr>
          <p:grpSpPr>
            <a:xfrm>
              <a:off x="-8391" y="-996"/>
              <a:ext cx="1592861" cy="6849471"/>
              <a:chOff x="-1075" y="0"/>
              <a:chExt cx="1432456" cy="6811934"/>
            </a:xfrm>
            <a:grpFill/>
          </p:grpSpPr>
          <p:grpSp>
            <p:nvGrpSpPr>
              <p:cNvPr id="47" name="Groupe 46">
                <a:extLst>
                  <a:ext uri="{FF2B5EF4-FFF2-40B4-BE49-F238E27FC236}"/>
                </a:extLst>
              </p:cNvPr>
              <p:cNvGrpSpPr/>
              <p:nvPr/>
            </p:nvGrpSpPr>
            <p:grpSpPr>
              <a:xfrm>
                <a:off x="4899" y="0"/>
                <a:ext cx="1426482" cy="5518296"/>
                <a:chOff x="-2" y="0"/>
                <a:chExt cx="2071997" cy="6891132"/>
              </a:xfrm>
              <a:grpFill/>
            </p:grpSpPr>
            <p:pic>
              <p:nvPicPr>
                <p:cNvPr id="49" name="Image 48">
                  <a:extLst>
                    <a:ext uri="{FF2B5EF4-FFF2-40B4-BE49-F238E27FC236}"/>
                  </a:extLst>
                </p:cNvPr>
                <p:cNvPicPr>
                  <a:picLocks noChangeAspect="1"/>
                </p:cNvPicPr>
                <p:nvPr/>
              </p:nvPicPr>
              <p:blipFill>
                <a:blip r:embed="rId2" cstate="print"/>
                <a:stretch>
                  <a:fillRect/>
                </a:stretch>
              </p:blipFill>
              <p:spPr>
                <a:xfrm>
                  <a:off x="-1" y="0"/>
                  <a:ext cx="2071995" cy="2483556"/>
                </a:xfrm>
                <a:prstGeom prst="rect">
                  <a:avLst/>
                </a:prstGeom>
                <a:grpFill/>
              </p:spPr>
            </p:pic>
            <p:pic>
              <p:nvPicPr>
                <p:cNvPr id="50" name="Image 49">
                  <a:extLst>
                    <a:ext uri="{FF2B5EF4-FFF2-40B4-BE49-F238E27FC236}"/>
                  </a:extLst>
                </p:cNvPr>
                <p:cNvPicPr>
                  <a:picLocks noChangeAspect="1"/>
                </p:cNvPicPr>
                <p:nvPr/>
              </p:nvPicPr>
              <p:blipFill>
                <a:blip r:embed="rId2" cstate="print"/>
                <a:stretch>
                  <a:fillRect/>
                </a:stretch>
              </p:blipFill>
              <p:spPr>
                <a:xfrm>
                  <a:off x="0" y="2483556"/>
                  <a:ext cx="2071995" cy="2483556"/>
                </a:xfrm>
                <a:prstGeom prst="rect">
                  <a:avLst/>
                </a:prstGeom>
                <a:grpFill/>
              </p:spPr>
            </p:pic>
            <p:pic>
              <p:nvPicPr>
                <p:cNvPr id="51" name="Image 50">
                  <a:extLst>
                    <a:ext uri="{FF2B5EF4-FFF2-40B4-BE49-F238E27FC236}"/>
                  </a:extLst>
                </p:cNvPr>
                <p:cNvPicPr>
                  <a:picLocks noChangeAspect="1"/>
                </p:cNvPicPr>
                <p:nvPr/>
              </p:nvPicPr>
              <p:blipFill rotWithShape="1">
                <a:blip r:embed="rId2" cstate="print"/>
                <a:srcRect t="21591" b="938"/>
                <a:stretch/>
              </p:blipFill>
              <p:spPr>
                <a:xfrm>
                  <a:off x="-2" y="4967110"/>
                  <a:ext cx="2071996" cy="1924022"/>
                </a:xfrm>
                <a:prstGeom prst="rect">
                  <a:avLst/>
                </a:prstGeom>
                <a:grpFill/>
              </p:spPr>
            </p:pic>
          </p:grpSp>
          <p:pic>
            <p:nvPicPr>
              <p:cNvPr id="48" name="Image 47">
                <a:extLst>
                  <a:ext uri="{FF2B5EF4-FFF2-40B4-BE49-F238E27FC236}"/>
                </a:extLst>
              </p:cNvPr>
              <p:cNvPicPr>
                <a:picLocks noChangeAspect="1"/>
              </p:cNvPicPr>
              <p:nvPr/>
            </p:nvPicPr>
            <p:blipFill rotWithShape="1">
              <a:blip r:embed="rId2" cstate="print"/>
              <a:srcRect t="21591" b="13363"/>
              <a:stretch/>
            </p:blipFill>
            <p:spPr>
              <a:xfrm>
                <a:off x="-1075" y="5518297"/>
                <a:ext cx="1428177" cy="1293637"/>
              </a:xfrm>
              <a:prstGeom prst="rect">
                <a:avLst/>
              </a:prstGeom>
              <a:grpFill/>
            </p:spPr>
          </p:pic>
        </p:grpSp>
        <p:grpSp>
          <p:nvGrpSpPr>
            <p:cNvPr id="5" name="Groupe 4">
              <a:extLst>
                <a:ext uri="{FF2B5EF4-FFF2-40B4-BE49-F238E27FC236}"/>
              </a:extLst>
            </p:cNvPr>
            <p:cNvGrpSpPr/>
            <p:nvPr/>
          </p:nvGrpSpPr>
          <p:grpSpPr>
            <a:xfrm>
              <a:off x="1577707" y="-996"/>
              <a:ext cx="1592861" cy="6858997"/>
              <a:chOff x="-1075" y="0"/>
              <a:chExt cx="1432456" cy="6821407"/>
            </a:xfrm>
            <a:grpFill/>
          </p:grpSpPr>
          <p:grpSp>
            <p:nvGrpSpPr>
              <p:cNvPr id="42" name="Groupe 41">
                <a:extLst>
                  <a:ext uri="{FF2B5EF4-FFF2-40B4-BE49-F238E27FC236}"/>
                </a:extLst>
              </p:cNvPr>
              <p:cNvGrpSpPr/>
              <p:nvPr/>
            </p:nvGrpSpPr>
            <p:grpSpPr>
              <a:xfrm>
                <a:off x="4899" y="0"/>
                <a:ext cx="1426482" cy="5518296"/>
                <a:chOff x="-2" y="0"/>
                <a:chExt cx="2071997" cy="6891132"/>
              </a:xfrm>
              <a:grpFill/>
            </p:grpSpPr>
            <p:pic>
              <p:nvPicPr>
                <p:cNvPr id="44" name="Image 43">
                  <a:extLst>
                    <a:ext uri="{FF2B5EF4-FFF2-40B4-BE49-F238E27FC236}"/>
                  </a:extLst>
                </p:cNvPr>
                <p:cNvPicPr>
                  <a:picLocks noChangeAspect="1"/>
                </p:cNvPicPr>
                <p:nvPr/>
              </p:nvPicPr>
              <p:blipFill>
                <a:blip r:embed="rId2" cstate="print"/>
                <a:stretch>
                  <a:fillRect/>
                </a:stretch>
              </p:blipFill>
              <p:spPr>
                <a:xfrm>
                  <a:off x="-1" y="0"/>
                  <a:ext cx="2071995" cy="2483556"/>
                </a:xfrm>
                <a:prstGeom prst="rect">
                  <a:avLst/>
                </a:prstGeom>
                <a:grpFill/>
              </p:spPr>
            </p:pic>
            <p:pic>
              <p:nvPicPr>
                <p:cNvPr id="45" name="Image 44">
                  <a:extLst>
                    <a:ext uri="{FF2B5EF4-FFF2-40B4-BE49-F238E27FC236}"/>
                  </a:extLst>
                </p:cNvPr>
                <p:cNvPicPr>
                  <a:picLocks noChangeAspect="1"/>
                </p:cNvPicPr>
                <p:nvPr/>
              </p:nvPicPr>
              <p:blipFill>
                <a:blip r:embed="rId2" cstate="print"/>
                <a:stretch>
                  <a:fillRect/>
                </a:stretch>
              </p:blipFill>
              <p:spPr>
                <a:xfrm>
                  <a:off x="0" y="2483556"/>
                  <a:ext cx="2071995" cy="2483556"/>
                </a:xfrm>
                <a:prstGeom prst="rect">
                  <a:avLst/>
                </a:prstGeom>
                <a:grpFill/>
              </p:spPr>
            </p:pic>
            <p:pic>
              <p:nvPicPr>
                <p:cNvPr id="46" name="Image 45">
                  <a:extLst>
                    <a:ext uri="{FF2B5EF4-FFF2-40B4-BE49-F238E27FC236}"/>
                  </a:extLst>
                </p:cNvPr>
                <p:cNvPicPr>
                  <a:picLocks noChangeAspect="1"/>
                </p:cNvPicPr>
                <p:nvPr/>
              </p:nvPicPr>
              <p:blipFill rotWithShape="1">
                <a:blip r:embed="rId2" cstate="print"/>
                <a:srcRect t="21591" b="938"/>
                <a:stretch/>
              </p:blipFill>
              <p:spPr>
                <a:xfrm>
                  <a:off x="-2" y="4967110"/>
                  <a:ext cx="2071996" cy="1924022"/>
                </a:xfrm>
                <a:prstGeom prst="rect">
                  <a:avLst/>
                </a:prstGeom>
                <a:grpFill/>
              </p:spPr>
            </p:pic>
          </p:grpSp>
          <p:pic>
            <p:nvPicPr>
              <p:cNvPr id="43" name="Image 42">
                <a:extLst>
                  <a:ext uri="{FF2B5EF4-FFF2-40B4-BE49-F238E27FC236}"/>
                </a:extLst>
              </p:cNvPr>
              <p:cNvPicPr>
                <a:picLocks noChangeAspect="1"/>
              </p:cNvPicPr>
              <p:nvPr/>
            </p:nvPicPr>
            <p:blipFill rotWithShape="1">
              <a:blip r:embed="rId2" cstate="print"/>
              <a:srcRect t="21590" b="12886"/>
              <a:stretch/>
            </p:blipFill>
            <p:spPr>
              <a:xfrm>
                <a:off x="-1075" y="5518298"/>
                <a:ext cx="1428177" cy="1303109"/>
              </a:xfrm>
              <a:prstGeom prst="rect">
                <a:avLst/>
              </a:prstGeom>
              <a:grpFill/>
            </p:spPr>
          </p:pic>
        </p:grpSp>
        <p:grpSp>
          <p:nvGrpSpPr>
            <p:cNvPr id="6" name="Groupe 5">
              <a:extLst>
                <a:ext uri="{FF2B5EF4-FFF2-40B4-BE49-F238E27FC236}"/>
              </a:extLst>
            </p:cNvPr>
            <p:cNvGrpSpPr/>
            <p:nvPr/>
          </p:nvGrpSpPr>
          <p:grpSpPr>
            <a:xfrm>
              <a:off x="3159277" y="0"/>
              <a:ext cx="1592861" cy="6858000"/>
              <a:chOff x="-1075" y="0"/>
              <a:chExt cx="1432456" cy="6820416"/>
            </a:xfrm>
            <a:grpFill/>
          </p:grpSpPr>
          <p:grpSp>
            <p:nvGrpSpPr>
              <p:cNvPr id="37" name="Groupe 36">
                <a:extLst>
                  <a:ext uri="{FF2B5EF4-FFF2-40B4-BE49-F238E27FC236}"/>
                </a:extLst>
              </p:cNvPr>
              <p:cNvGrpSpPr/>
              <p:nvPr/>
            </p:nvGrpSpPr>
            <p:grpSpPr>
              <a:xfrm>
                <a:off x="4899" y="0"/>
                <a:ext cx="1426482" cy="5518296"/>
                <a:chOff x="-2" y="0"/>
                <a:chExt cx="2071997" cy="6891132"/>
              </a:xfrm>
              <a:grpFill/>
            </p:grpSpPr>
            <p:pic>
              <p:nvPicPr>
                <p:cNvPr id="39" name="Image 38">
                  <a:extLst>
                    <a:ext uri="{FF2B5EF4-FFF2-40B4-BE49-F238E27FC236}"/>
                  </a:extLst>
                </p:cNvPr>
                <p:cNvPicPr>
                  <a:picLocks noChangeAspect="1"/>
                </p:cNvPicPr>
                <p:nvPr/>
              </p:nvPicPr>
              <p:blipFill>
                <a:blip r:embed="rId2" cstate="print"/>
                <a:stretch>
                  <a:fillRect/>
                </a:stretch>
              </p:blipFill>
              <p:spPr>
                <a:xfrm>
                  <a:off x="-1" y="0"/>
                  <a:ext cx="2071995" cy="2483556"/>
                </a:xfrm>
                <a:prstGeom prst="rect">
                  <a:avLst/>
                </a:prstGeom>
                <a:grpFill/>
              </p:spPr>
            </p:pic>
            <p:pic>
              <p:nvPicPr>
                <p:cNvPr id="40" name="Image 39">
                  <a:extLst>
                    <a:ext uri="{FF2B5EF4-FFF2-40B4-BE49-F238E27FC236}"/>
                  </a:extLst>
                </p:cNvPr>
                <p:cNvPicPr>
                  <a:picLocks noChangeAspect="1"/>
                </p:cNvPicPr>
                <p:nvPr/>
              </p:nvPicPr>
              <p:blipFill>
                <a:blip r:embed="rId2" cstate="print"/>
                <a:stretch>
                  <a:fillRect/>
                </a:stretch>
              </p:blipFill>
              <p:spPr>
                <a:xfrm>
                  <a:off x="0" y="2483556"/>
                  <a:ext cx="2071995" cy="2483556"/>
                </a:xfrm>
                <a:prstGeom prst="rect">
                  <a:avLst/>
                </a:prstGeom>
                <a:grpFill/>
              </p:spPr>
            </p:pic>
            <p:pic>
              <p:nvPicPr>
                <p:cNvPr id="41" name="Image 40">
                  <a:extLst>
                    <a:ext uri="{FF2B5EF4-FFF2-40B4-BE49-F238E27FC236}"/>
                  </a:extLst>
                </p:cNvPr>
                <p:cNvPicPr>
                  <a:picLocks noChangeAspect="1"/>
                </p:cNvPicPr>
                <p:nvPr/>
              </p:nvPicPr>
              <p:blipFill rotWithShape="1">
                <a:blip r:embed="rId2" cstate="print"/>
                <a:srcRect t="21591" b="938"/>
                <a:stretch/>
              </p:blipFill>
              <p:spPr>
                <a:xfrm>
                  <a:off x="-2" y="4967110"/>
                  <a:ext cx="2071996" cy="1924022"/>
                </a:xfrm>
                <a:prstGeom prst="rect">
                  <a:avLst/>
                </a:prstGeom>
                <a:grpFill/>
              </p:spPr>
            </p:pic>
          </p:grpSp>
          <p:pic>
            <p:nvPicPr>
              <p:cNvPr id="38" name="Image 37">
                <a:extLst>
                  <a:ext uri="{FF2B5EF4-FFF2-40B4-BE49-F238E27FC236}"/>
                </a:extLst>
              </p:cNvPr>
              <p:cNvPicPr>
                <a:picLocks noChangeAspect="1"/>
              </p:cNvPicPr>
              <p:nvPr/>
            </p:nvPicPr>
            <p:blipFill rotWithShape="1">
              <a:blip r:embed="rId2" cstate="print"/>
              <a:srcRect t="21590" b="12936"/>
              <a:stretch/>
            </p:blipFill>
            <p:spPr>
              <a:xfrm>
                <a:off x="-1075" y="5518296"/>
                <a:ext cx="1428177" cy="1302120"/>
              </a:xfrm>
              <a:prstGeom prst="rect">
                <a:avLst/>
              </a:prstGeom>
              <a:grpFill/>
            </p:spPr>
          </p:pic>
        </p:grpSp>
        <p:grpSp>
          <p:nvGrpSpPr>
            <p:cNvPr id="7" name="Groupe 6">
              <a:extLst>
                <a:ext uri="{FF2B5EF4-FFF2-40B4-BE49-F238E27FC236}"/>
              </a:extLst>
            </p:cNvPr>
            <p:cNvGrpSpPr/>
            <p:nvPr/>
          </p:nvGrpSpPr>
          <p:grpSpPr>
            <a:xfrm>
              <a:off x="4744940" y="0"/>
              <a:ext cx="1592861" cy="6858000"/>
              <a:chOff x="-1075" y="0"/>
              <a:chExt cx="1432456" cy="6820416"/>
            </a:xfrm>
            <a:grpFill/>
          </p:grpSpPr>
          <p:grpSp>
            <p:nvGrpSpPr>
              <p:cNvPr id="32" name="Groupe 31">
                <a:extLst>
                  <a:ext uri="{FF2B5EF4-FFF2-40B4-BE49-F238E27FC236}"/>
                </a:extLst>
              </p:cNvPr>
              <p:cNvGrpSpPr/>
              <p:nvPr/>
            </p:nvGrpSpPr>
            <p:grpSpPr>
              <a:xfrm>
                <a:off x="4899" y="0"/>
                <a:ext cx="1426482" cy="5518296"/>
                <a:chOff x="-2" y="0"/>
                <a:chExt cx="2071997" cy="6891132"/>
              </a:xfrm>
              <a:grpFill/>
            </p:grpSpPr>
            <p:pic>
              <p:nvPicPr>
                <p:cNvPr id="34" name="Image 33">
                  <a:extLst>
                    <a:ext uri="{FF2B5EF4-FFF2-40B4-BE49-F238E27FC236}"/>
                  </a:extLst>
                </p:cNvPr>
                <p:cNvPicPr>
                  <a:picLocks noChangeAspect="1"/>
                </p:cNvPicPr>
                <p:nvPr/>
              </p:nvPicPr>
              <p:blipFill>
                <a:blip r:embed="rId2" cstate="print"/>
                <a:stretch>
                  <a:fillRect/>
                </a:stretch>
              </p:blipFill>
              <p:spPr>
                <a:xfrm>
                  <a:off x="-1" y="0"/>
                  <a:ext cx="2071995" cy="2483556"/>
                </a:xfrm>
                <a:prstGeom prst="rect">
                  <a:avLst/>
                </a:prstGeom>
                <a:grpFill/>
              </p:spPr>
            </p:pic>
            <p:pic>
              <p:nvPicPr>
                <p:cNvPr id="35" name="Image 34">
                  <a:extLst>
                    <a:ext uri="{FF2B5EF4-FFF2-40B4-BE49-F238E27FC236}"/>
                  </a:extLst>
                </p:cNvPr>
                <p:cNvPicPr>
                  <a:picLocks noChangeAspect="1"/>
                </p:cNvPicPr>
                <p:nvPr/>
              </p:nvPicPr>
              <p:blipFill>
                <a:blip r:embed="rId2" cstate="print"/>
                <a:stretch>
                  <a:fillRect/>
                </a:stretch>
              </p:blipFill>
              <p:spPr>
                <a:xfrm>
                  <a:off x="0" y="2483556"/>
                  <a:ext cx="2071995" cy="2483556"/>
                </a:xfrm>
                <a:prstGeom prst="rect">
                  <a:avLst/>
                </a:prstGeom>
                <a:grpFill/>
              </p:spPr>
            </p:pic>
            <p:pic>
              <p:nvPicPr>
                <p:cNvPr id="36" name="Image 35">
                  <a:extLst>
                    <a:ext uri="{FF2B5EF4-FFF2-40B4-BE49-F238E27FC236}"/>
                  </a:extLst>
                </p:cNvPr>
                <p:cNvPicPr>
                  <a:picLocks noChangeAspect="1"/>
                </p:cNvPicPr>
                <p:nvPr/>
              </p:nvPicPr>
              <p:blipFill rotWithShape="1">
                <a:blip r:embed="rId2" cstate="print"/>
                <a:srcRect t="21591" b="938"/>
                <a:stretch/>
              </p:blipFill>
              <p:spPr>
                <a:xfrm>
                  <a:off x="-2" y="4967110"/>
                  <a:ext cx="2071996" cy="1924022"/>
                </a:xfrm>
                <a:prstGeom prst="rect">
                  <a:avLst/>
                </a:prstGeom>
                <a:grpFill/>
              </p:spPr>
            </p:pic>
          </p:grpSp>
          <p:pic>
            <p:nvPicPr>
              <p:cNvPr id="33" name="Image 32">
                <a:extLst>
                  <a:ext uri="{FF2B5EF4-FFF2-40B4-BE49-F238E27FC236}"/>
                </a:extLst>
              </p:cNvPr>
              <p:cNvPicPr>
                <a:picLocks noChangeAspect="1"/>
              </p:cNvPicPr>
              <p:nvPr/>
            </p:nvPicPr>
            <p:blipFill rotWithShape="1">
              <a:blip r:embed="rId2" cstate="print"/>
              <a:srcRect t="21590" b="12936"/>
              <a:stretch/>
            </p:blipFill>
            <p:spPr>
              <a:xfrm>
                <a:off x="-1075" y="5518296"/>
                <a:ext cx="1428177" cy="1302120"/>
              </a:xfrm>
              <a:prstGeom prst="rect">
                <a:avLst/>
              </a:prstGeom>
              <a:grpFill/>
            </p:spPr>
          </p:pic>
        </p:grpSp>
        <p:grpSp>
          <p:nvGrpSpPr>
            <p:cNvPr id="8" name="Groupe 7">
              <a:extLst>
                <a:ext uri="{FF2B5EF4-FFF2-40B4-BE49-F238E27FC236}"/>
              </a:extLst>
            </p:cNvPr>
            <p:cNvGrpSpPr/>
            <p:nvPr/>
          </p:nvGrpSpPr>
          <p:grpSpPr>
            <a:xfrm>
              <a:off x="6331038" y="0"/>
              <a:ext cx="1592861" cy="6848476"/>
              <a:chOff x="-1075" y="0"/>
              <a:chExt cx="1432456" cy="6810944"/>
            </a:xfrm>
            <a:grpFill/>
          </p:grpSpPr>
          <p:grpSp>
            <p:nvGrpSpPr>
              <p:cNvPr id="27" name="Groupe 26">
                <a:extLst>
                  <a:ext uri="{FF2B5EF4-FFF2-40B4-BE49-F238E27FC236}"/>
                </a:extLst>
              </p:cNvPr>
              <p:cNvGrpSpPr/>
              <p:nvPr/>
            </p:nvGrpSpPr>
            <p:grpSpPr>
              <a:xfrm>
                <a:off x="4899" y="0"/>
                <a:ext cx="1426482" cy="5518296"/>
                <a:chOff x="-2" y="0"/>
                <a:chExt cx="2071997" cy="6891132"/>
              </a:xfrm>
              <a:grpFill/>
            </p:grpSpPr>
            <p:pic>
              <p:nvPicPr>
                <p:cNvPr id="29" name="Image 28">
                  <a:extLst>
                    <a:ext uri="{FF2B5EF4-FFF2-40B4-BE49-F238E27FC236}"/>
                  </a:extLst>
                </p:cNvPr>
                <p:cNvPicPr>
                  <a:picLocks noChangeAspect="1"/>
                </p:cNvPicPr>
                <p:nvPr/>
              </p:nvPicPr>
              <p:blipFill>
                <a:blip r:embed="rId2" cstate="print"/>
                <a:stretch>
                  <a:fillRect/>
                </a:stretch>
              </p:blipFill>
              <p:spPr>
                <a:xfrm>
                  <a:off x="-1" y="0"/>
                  <a:ext cx="2071995" cy="2483556"/>
                </a:xfrm>
                <a:prstGeom prst="rect">
                  <a:avLst/>
                </a:prstGeom>
                <a:grpFill/>
              </p:spPr>
            </p:pic>
            <p:pic>
              <p:nvPicPr>
                <p:cNvPr id="30" name="Image 29">
                  <a:extLst>
                    <a:ext uri="{FF2B5EF4-FFF2-40B4-BE49-F238E27FC236}"/>
                  </a:extLst>
                </p:cNvPr>
                <p:cNvPicPr>
                  <a:picLocks noChangeAspect="1"/>
                </p:cNvPicPr>
                <p:nvPr/>
              </p:nvPicPr>
              <p:blipFill>
                <a:blip r:embed="rId2" cstate="print"/>
                <a:stretch>
                  <a:fillRect/>
                </a:stretch>
              </p:blipFill>
              <p:spPr>
                <a:xfrm>
                  <a:off x="0" y="2483556"/>
                  <a:ext cx="2071995" cy="2483556"/>
                </a:xfrm>
                <a:prstGeom prst="rect">
                  <a:avLst/>
                </a:prstGeom>
                <a:grpFill/>
              </p:spPr>
            </p:pic>
            <p:pic>
              <p:nvPicPr>
                <p:cNvPr id="31" name="Image 30">
                  <a:extLst>
                    <a:ext uri="{FF2B5EF4-FFF2-40B4-BE49-F238E27FC236}"/>
                  </a:extLst>
                </p:cNvPr>
                <p:cNvPicPr>
                  <a:picLocks noChangeAspect="1"/>
                </p:cNvPicPr>
                <p:nvPr/>
              </p:nvPicPr>
              <p:blipFill rotWithShape="1">
                <a:blip r:embed="rId2" cstate="print"/>
                <a:srcRect t="21591" b="938"/>
                <a:stretch/>
              </p:blipFill>
              <p:spPr>
                <a:xfrm>
                  <a:off x="-2" y="4967110"/>
                  <a:ext cx="2071996" cy="1924022"/>
                </a:xfrm>
                <a:prstGeom prst="rect">
                  <a:avLst/>
                </a:prstGeom>
                <a:grpFill/>
              </p:spPr>
            </p:pic>
          </p:grpSp>
          <p:pic>
            <p:nvPicPr>
              <p:cNvPr id="28" name="Image 27">
                <a:extLst>
                  <a:ext uri="{FF2B5EF4-FFF2-40B4-BE49-F238E27FC236}"/>
                </a:extLst>
              </p:cNvPr>
              <p:cNvPicPr>
                <a:picLocks noChangeAspect="1"/>
              </p:cNvPicPr>
              <p:nvPr/>
            </p:nvPicPr>
            <p:blipFill rotWithShape="1">
              <a:blip r:embed="rId2" cstate="print"/>
              <a:srcRect t="21590" b="13412"/>
              <a:stretch/>
            </p:blipFill>
            <p:spPr>
              <a:xfrm>
                <a:off x="-1075" y="5518297"/>
                <a:ext cx="1428177" cy="1292647"/>
              </a:xfrm>
              <a:prstGeom prst="rect">
                <a:avLst/>
              </a:prstGeom>
              <a:grpFill/>
            </p:spPr>
          </p:pic>
        </p:grpSp>
        <p:grpSp>
          <p:nvGrpSpPr>
            <p:cNvPr id="9" name="Groupe 8">
              <a:extLst>
                <a:ext uri="{FF2B5EF4-FFF2-40B4-BE49-F238E27FC236}"/>
              </a:extLst>
            </p:cNvPr>
            <p:cNvGrpSpPr/>
            <p:nvPr/>
          </p:nvGrpSpPr>
          <p:grpSpPr>
            <a:xfrm>
              <a:off x="7912608" y="996"/>
              <a:ext cx="1592861" cy="6857004"/>
              <a:chOff x="-1075" y="0"/>
              <a:chExt cx="1432456" cy="6819425"/>
            </a:xfrm>
            <a:grpFill/>
          </p:grpSpPr>
          <p:grpSp>
            <p:nvGrpSpPr>
              <p:cNvPr id="22" name="Groupe 21">
                <a:extLst>
                  <a:ext uri="{FF2B5EF4-FFF2-40B4-BE49-F238E27FC236}"/>
                </a:extLst>
              </p:cNvPr>
              <p:cNvGrpSpPr/>
              <p:nvPr/>
            </p:nvGrpSpPr>
            <p:grpSpPr>
              <a:xfrm>
                <a:off x="4899" y="0"/>
                <a:ext cx="1426482" cy="5518296"/>
                <a:chOff x="-2" y="0"/>
                <a:chExt cx="2071997" cy="6891132"/>
              </a:xfrm>
              <a:grpFill/>
            </p:grpSpPr>
            <p:pic>
              <p:nvPicPr>
                <p:cNvPr id="24" name="Image 23">
                  <a:extLst>
                    <a:ext uri="{FF2B5EF4-FFF2-40B4-BE49-F238E27FC236}"/>
                  </a:extLst>
                </p:cNvPr>
                <p:cNvPicPr>
                  <a:picLocks noChangeAspect="1"/>
                </p:cNvPicPr>
                <p:nvPr/>
              </p:nvPicPr>
              <p:blipFill>
                <a:blip r:embed="rId2" cstate="print"/>
                <a:stretch>
                  <a:fillRect/>
                </a:stretch>
              </p:blipFill>
              <p:spPr>
                <a:xfrm>
                  <a:off x="-1" y="0"/>
                  <a:ext cx="2071995" cy="2483556"/>
                </a:xfrm>
                <a:prstGeom prst="rect">
                  <a:avLst/>
                </a:prstGeom>
                <a:grpFill/>
              </p:spPr>
            </p:pic>
            <p:pic>
              <p:nvPicPr>
                <p:cNvPr id="25" name="Image 24">
                  <a:extLst>
                    <a:ext uri="{FF2B5EF4-FFF2-40B4-BE49-F238E27FC236}"/>
                  </a:extLst>
                </p:cNvPr>
                <p:cNvPicPr>
                  <a:picLocks noChangeAspect="1"/>
                </p:cNvPicPr>
                <p:nvPr/>
              </p:nvPicPr>
              <p:blipFill>
                <a:blip r:embed="rId2" cstate="print"/>
                <a:stretch>
                  <a:fillRect/>
                </a:stretch>
              </p:blipFill>
              <p:spPr>
                <a:xfrm>
                  <a:off x="0" y="2483556"/>
                  <a:ext cx="2071995" cy="2483556"/>
                </a:xfrm>
                <a:prstGeom prst="rect">
                  <a:avLst/>
                </a:prstGeom>
                <a:grpFill/>
              </p:spPr>
            </p:pic>
            <p:pic>
              <p:nvPicPr>
                <p:cNvPr id="26" name="Image 25">
                  <a:extLst>
                    <a:ext uri="{FF2B5EF4-FFF2-40B4-BE49-F238E27FC236}"/>
                  </a:extLst>
                </p:cNvPr>
                <p:cNvPicPr>
                  <a:picLocks noChangeAspect="1"/>
                </p:cNvPicPr>
                <p:nvPr/>
              </p:nvPicPr>
              <p:blipFill rotWithShape="1">
                <a:blip r:embed="rId2" cstate="print"/>
                <a:srcRect t="21591" b="938"/>
                <a:stretch/>
              </p:blipFill>
              <p:spPr>
                <a:xfrm>
                  <a:off x="-2" y="4967110"/>
                  <a:ext cx="2071996" cy="1924022"/>
                </a:xfrm>
                <a:prstGeom prst="rect">
                  <a:avLst/>
                </a:prstGeom>
                <a:grpFill/>
              </p:spPr>
            </p:pic>
          </p:grpSp>
          <p:pic>
            <p:nvPicPr>
              <p:cNvPr id="23" name="Image 22">
                <a:extLst>
                  <a:ext uri="{FF2B5EF4-FFF2-40B4-BE49-F238E27FC236}"/>
                </a:extLst>
              </p:cNvPr>
              <p:cNvPicPr>
                <a:picLocks noChangeAspect="1"/>
              </p:cNvPicPr>
              <p:nvPr/>
            </p:nvPicPr>
            <p:blipFill rotWithShape="1">
              <a:blip r:embed="rId2" cstate="print"/>
              <a:srcRect t="21590" b="12986"/>
              <a:stretch/>
            </p:blipFill>
            <p:spPr>
              <a:xfrm>
                <a:off x="-1075" y="5518296"/>
                <a:ext cx="1428177" cy="1301129"/>
              </a:xfrm>
              <a:prstGeom prst="rect">
                <a:avLst/>
              </a:prstGeom>
              <a:grpFill/>
            </p:spPr>
          </p:pic>
        </p:grpSp>
        <p:grpSp>
          <p:nvGrpSpPr>
            <p:cNvPr id="10" name="Groupe 9">
              <a:extLst>
                <a:ext uri="{FF2B5EF4-FFF2-40B4-BE49-F238E27FC236}"/>
              </a:extLst>
            </p:cNvPr>
            <p:cNvGrpSpPr/>
            <p:nvPr/>
          </p:nvGrpSpPr>
          <p:grpSpPr>
            <a:xfrm>
              <a:off x="9482603" y="0"/>
              <a:ext cx="1592861" cy="6848476"/>
              <a:chOff x="-1075" y="0"/>
              <a:chExt cx="1432456" cy="6810944"/>
            </a:xfrm>
            <a:grpFill/>
          </p:grpSpPr>
          <p:grpSp>
            <p:nvGrpSpPr>
              <p:cNvPr id="17" name="Groupe 16">
                <a:extLst>
                  <a:ext uri="{FF2B5EF4-FFF2-40B4-BE49-F238E27FC236}"/>
                </a:extLst>
              </p:cNvPr>
              <p:cNvGrpSpPr/>
              <p:nvPr/>
            </p:nvGrpSpPr>
            <p:grpSpPr>
              <a:xfrm>
                <a:off x="4899" y="0"/>
                <a:ext cx="1426482" cy="5518296"/>
                <a:chOff x="-2" y="0"/>
                <a:chExt cx="2071997" cy="6891132"/>
              </a:xfrm>
              <a:grpFill/>
            </p:grpSpPr>
            <p:pic>
              <p:nvPicPr>
                <p:cNvPr id="19" name="Image 18">
                  <a:extLst>
                    <a:ext uri="{FF2B5EF4-FFF2-40B4-BE49-F238E27FC236}"/>
                  </a:extLst>
                </p:cNvPr>
                <p:cNvPicPr>
                  <a:picLocks noChangeAspect="1"/>
                </p:cNvPicPr>
                <p:nvPr/>
              </p:nvPicPr>
              <p:blipFill>
                <a:blip r:embed="rId2" cstate="print"/>
                <a:stretch>
                  <a:fillRect/>
                </a:stretch>
              </p:blipFill>
              <p:spPr>
                <a:xfrm>
                  <a:off x="-1" y="0"/>
                  <a:ext cx="2071995" cy="2483556"/>
                </a:xfrm>
                <a:prstGeom prst="rect">
                  <a:avLst/>
                </a:prstGeom>
                <a:grpFill/>
              </p:spPr>
            </p:pic>
            <p:pic>
              <p:nvPicPr>
                <p:cNvPr id="20" name="Image 19">
                  <a:extLst>
                    <a:ext uri="{FF2B5EF4-FFF2-40B4-BE49-F238E27FC236}"/>
                  </a:extLst>
                </p:cNvPr>
                <p:cNvPicPr>
                  <a:picLocks noChangeAspect="1"/>
                </p:cNvPicPr>
                <p:nvPr/>
              </p:nvPicPr>
              <p:blipFill>
                <a:blip r:embed="rId2" cstate="print"/>
                <a:stretch>
                  <a:fillRect/>
                </a:stretch>
              </p:blipFill>
              <p:spPr>
                <a:xfrm>
                  <a:off x="0" y="2483556"/>
                  <a:ext cx="2071995" cy="2483556"/>
                </a:xfrm>
                <a:prstGeom prst="rect">
                  <a:avLst/>
                </a:prstGeom>
                <a:grpFill/>
              </p:spPr>
            </p:pic>
            <p:pic>
              <p:nvPicPr>
                <p:cNvPr id="21" name="Image 20">
                  <a:extLst>
                    <a:ext uri="{FF2B5EF4-FFF2-40B4-BE49-F238E27FC236}"/>
                  </a:extLst>
                </p:cNvPr>
                <p:cNvPicPr>
                  <a:picLocks noChangeAspect="1"/>
                </p:cNvPicPr>
                <p:nvPr/>
              </p:nvPicPr>
              <p:blipFill rotWithShape="1">
                <a:blip r:embed="rId2" cstate="print"/>
                <a:srcRect t="21591" b="938"/>
                <a:stretch/>
              </p:blipFill>
              <p:spPr>
                <a:xfrm>
                  <a:off x="-2" y="4967110"/>
                  <a:ext cx="2071996" cy="1924022"/>
                </a:xfrm>
                <a:prstGeom prst="rect">
                  <a:avLst/>
                </a:prstGeom>
                <a:grpFill/>
              </p:spPr>
            </p:pic>
          </p:grpSp>
          <p:pic>
            <p:nvPicPr>
              <p:cNvPr id="18" name="Image 17">
                <a:extLst>
                  <a:ext uri="{FF2B5EF4-FFF2-40B4-BE49-F238E27FC236}"/>
                </a:extLst>
              </p:cNvPr>
              <p:cNvPicPr>
                <a:picLocks noChangeAspect="1"/>
              </p:cNvPicPr>
              <p:nvPr/>
            </p:nvPicPr>
            <p:blipFill rotWithShape="1">
              <a:blip r:embed="rId2" cstate="print"/>
              <a:srcRect t="21590" b="13412"/>
              <a:stretch/>
            </p:blipFill>
            <p:spPr>
              <a:xfrm>
                <a:off x="-1075" y="5518297"/>
                <a:ext cx="1428177" cy="1292647"/>
              </a:xfrm>
              <a:prstGeom prst="rect">
                <a:avLst/>
              </a:prstGeom>
              <a:grpFill/>
            </p:spPr>
          </p:pic>
        </p:grpSp>
        <p:grpSp>
          <p:nvGrpSpPr>
            <p:cNvPr id="11" name="Groupe 10">
              <a:extLst>
                <a:ext uri="{FF2B5EF4-FFF2-40B4-BE49-F238E27FC236}"/>
              </a:extLst>
            </p:cNvPr>
            <p:cNvGrpSpPr/>
            <p:nvPr/>
          </p:nvGrpSpPr>
          <p:grpSpPr>
            <a:xfrm>
              <a:off x="11068702" y="0"/>
              <a:ext cx="1132824" cy="6848476"/>
              <a:chOff x="-1074" y="0"/>
              <a:chExt cx="1018746" cy="6810944"/>
            </a:xfrm>
            <a:grpFill/>
          </p:grpSpPr>
          <p:grpSp>
            <p:nvGrpSpPr>
              <p:cNvPr id="12" name="Groupe 11">
                <a:extLst>
                  <a:ext uri="{FF2B5EF4-FFF2-40B4-BE49-F238E27FC236}"/>
                </a:extLst>
              </p:cNvPr>
              <p:cNvGrpSpPr/>
              <p:nvPr/>
            </p:nvGrpSpPr>
            <p:grpSpPr>
              <a:xfrm>
                <a:off x="4900" y="0"/>
                <a:ext cx="1004206" cy="5518296"/>
                <a:chOff x="-1" y="0"/>
                <a:chExt cx="1458632" cy="6891132"/>
              </a:xfrm>
              <a:grpFill/>
            </p:grpSpPr>
            <p:pic>
              <p:nvPicPr>
                <p:cNvPr id="14" name="Image 13">
                  <a:extLst>
                    <a:ext uri="{FF2B5EF4-FFF2-40B4-BE49-F238E27FC236}"/>
                  </a:extLst>
                </p:cNvPr>
                <p:cNvPicPr>
                  <a:picLocks noChangeAspect="1"/>
                </p:cNvPicPr>
                <p:nvPr/>
              </p:nvPicPr>
              <p:blipFill rotWithShape="1">
                <a:blip r:embed="rId2" cstate="print"/>
                <a:srcRect r="30203"/>
                <a:stretch/>
              </p:blipFill>
              <p:spPr>
                <a:xfrm>
                  <a:off x="-1" y="0"/>
                  <a:ext cx="1446189" cy="2483556"/>
                </a:xfrm>
                <a:prstGeom prst="rect">
                  <a:avLst/>
                </a:prstGeom>
                <a:grpFill/>
              </p:spPr>
            </p:pic>
            <p:pic>
              <p:nvPicPr>
                <p:cNvPr id="15" name="Image 14">
                  <a:extLst>
                    <a:ext uri="{FF2B5EF4-FFF2-40B4-BE49-F238E27FC236}"/>
                  </a:extLst>
                </p:cNvPr>
                <p:cNvPicPr>
                  <a:picLocks noChangeAspect="1"/>
                </p:cNvPicPr>
                <p:nvPr/>
              </p:nvPicPr>
              <p:blipFill rotWithShape="1">
                <a:blip r:embed="rId2" cstate="print"/>
                <a:srcRect r="29602"/>
                <a:stretch/>
              </p:blipFill>
              <p:spPr>
                <a:xfrm>
                  <a:off x="1" y="2483556"/>
                  <a:ext cx="1458629" cy="2483556"/>
                </a:xfrm>
                <a:prstGeom prst="rect">
                  <a:avLst/>
                </a:prstGeom>
                <a:grpFill/>
              </p:spPr>
            </p:pic>
            <p:pic>
              <p:nvPicPr>
                <p:cNvPr id="16" name="Image 15">
                  <a:extLst>
                    <a:ext uri="{FF2B5EF4-FFF2-40B4-BE49-F238E27FC236}"/>
                  </a:extLst>
                </p:cNvPr>
                <p:cNvPicPr>
                  <a:picLocks noChangeAspect="1"/>
                </p:cNvPicPr>
                <p:nvPr/>
              </p:nvPicPr>
              <p:blipFill rotWithShape="1">
                <a:blip r:embed="rId2" cstate="print"/>
                <a:srcRect t="21591" r="29602" b="939"/>
                <a:stretch/>
              </p:blipFill>
              <p:spPr>
                <a:xfrm>
                  <a:off x="-1" y="4967110"/>
                  <a:ext cx="1458632" cy="1924022"/>
                </a:xfrm>
                <a:prstGeom prst="rect">
                  <a:avLst/>
                </a:prstGeom>
                <a:grpFill/>
              </p:spPr>
            </p:pic>
          </p:grpSp>
          <p:pic>
            <p:nvPicPr>
              <p:cNvPr id="13" name="Image 12">
                <a:extLst>
                  <a:ext uri="{FF2B5EF4-FFF2-40B4-BE49-F238E27FC236}"/>
                </a:extLst>
              </p:cNvPr>
              <p:cNvPicPr>
                <a:picLocks noChangeAspect="1"/>
              </p:cNvPicPr>
              <p:nvPr/>
            </p:nvPicPr>
            <p:blipFill rotWithShape="1">
              <a:blip r:embed="rId2" cstate="print"/>
              <a:srcRect t="21590" r="28668" b="13412"/>
              <a:stretch/>
            </p:blipFill>
            <p:spPr>
              <a:xfrm>
                <a:off x="-1074" y="5518297"/>
                <a:ext cx="1018746" cy="1292647"/>
              </a:xfrm>
              <a:prstGeom prst="rect">
                <a:avLst/>
              </a:prstGeom>
              <a:grpFill/>
            </p:spPr>
          </p:pic>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lvl1pPr>
          </a:lstStyle>
          <a:p>
            <a:pPr>
              <a:defRPr/>
            </a:pPr>
            <a:fld id="{C0AE36CC-2B45-4A38-99B9-2AF6CD22F812}" type="datetimeFigureOut">
              <a:rPr lang="fr-FR"/>
              <a:pPr>
                <a:defRPr/>
              </a:pPr>
              <a:t>17/10/2018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2ED1D30A-6E42-4F4A-9F52-51B4718421BA}"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dirty="0"/>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0CB18C44-4CDD-42D2-82D7-E4879021BDE3}" type="datetimeFigureOut">
              <a:rPr lang="fr-FR"/>
              <a:pPr>
                <a:defRPr/>
              </a:pPr>
              <a:t>17/10/2018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DEF8B3C0-3BC1-4F6A-B9CF-7FA0F253D748}"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79B54185-EF3B-4B5C-8429-0F5E46D35FE2}" type="datetimeFigureOut">
              <a:rPr lang="fr-FR"/>
              <a:pPr>
                <a:defRPr/>
              </a:pPr>
              <a:t>17/10/2018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16C308B0-8F8F-43C9-8E87-FA145A34A4CA}"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dirty="0"/>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DCEE87DE-6815-4299-8862-DF043BBA5C82}" type="datetimeFigureOut">
              <a:rPr lang="fr-FR"/>
              <a:pPr>
                <a:defRPr/>
              </a:pPr>
              <a:t>17/10/2018</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ADC78607-C6B7-4FCC-8645-9B04141C91EA}"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CF3FFE99-4374-4367-8E0F-CFA2D57145E5}" type="datetimeFigureOut">
              <a:rPr lang="fr-FR"/>
              <a:pPr>
                <a:defRPr/>
              </a:pPr>
              <a:t>17/10/2018</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153798AB-8B9D-4430-A86B-D4D8D25428F5}"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EFD1FB1-7B6C-4213-BC4A-41A27ABD8CA3}" type="datetimeFigureOut">
              <a:rPr lang="fr-FR"/>
              <a:pPr>
                <a:defRPr/>
              </a:pPr>
              <a:t>17/10/2018</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CF28A5F1-5C53-4547-AF40-E363AB4D4580}"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5A56577-D155-4C14-B705-A0A17075B7F0}" type="datetimeFigureOut">
              <a:rPr lang="fr-FR"/>
              <a:pPr>
                <a:defRPr/>
              </a:pPr>
              <a:t>17/10/2018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ED9EEE26-78DE-425B-9DD7-CCA16DB26266}"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F16C065-2B15-40D8-A20B-F87533223B52}" type="datetimeFigureOut">
              <a:rPr lang="fr-FR"/>
              <a:pPr>
                <a:defRPr/>
              </a:pPr>
              <a:t>17/10/2018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5563FFBD-1BFC-4D7C-B9E1-E83B1DE69780}"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noChangeArrowheads="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1027" name="Espace réservé du texte 2"/>
          <p:cNvSpPr>
            <a:spLocks noGrp="1" noChangeArrowheads="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C8C39E1-2599-4EA9-9CF0-25B8191968F7}" type="datetimeFigureOut">
              <a:rPr lang="fr-FR"/>
              <a:pPr>
                <a:defRPr/>
              </a:pPr>
              <a:t>17/10/2018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9C9DA13-0E43-48CF-8172-29F6C477222C}"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slide" Target="slide22.xml"/><Relationship Id="rId18" Type="http://schemas.openxmlformats.org/officeDocument/2006/relationships/image" Target="../media/image29.png"/><Relationship Id="rId3" Type="http://schemas.openxmlformats.org/officeDocument/2006/relationships/image" Target="../media/image37.jpeg"/><Relationship Id="rId21" Type="http://schemas.openxmlformats.org/officeDocument/2006/relationships/slide" Target="slide17.xml"/><Relationship Id="rId7" Type="http://schemas.openxmlformats.org/officeDocument/2006/relationships/image" Target="../media/image41.jpeg"/><Relationship Id="rId12" Type="http://schemas.openxmlformats.org/officeDocument/2006/relationships/slide" Target="slide6.xml"/><Relationship Id="rId17" Type="http://schemas.openxmlformats.org/officeDocument/2006/relationships/image" Target="../media/image28.png"/><Relationship Id="rId2" Type="http://schemas.openxmlformats.org/officeDocument/2006/relationships/notesSlide" Target="../notesSlides/notesSlide11.xml"/><Relationship Id="rId16" Type="http://schemas.openxmlformats.org/officeDocument/2006/relationships/image" Target="../media/image27.png"/><Relationship Id="rId20" Type="http://schemas.openxmlformats.org/officeDocument/2006/relationships/slide" Target="slide11.xml"/><Relationship Id="rId1" Type="http://schemas.openxmlformats.org/officeDocument/2006/relationships/slideLayout" Target="../slideLayouts/slideLayout13.xml"/><Relationship Id="rId6" Type="http://schemas.openxmlformats.org/officeDocument/2006/relationships/image" Target="../media/image40.jpeg"/><Relationship Id="rId11" Type="http://schemas.openxmlformats.org/officeDocument/2006/relationships/slide" Target="slide2.xml"/><Relationship Id="rId5" Type="http://schemas.openxmlformats.org/officeDocument/2006/relationships/image" Target="../media/image39.jpeg"/><Relationship Id="rId15" Type="http://schemas.openxmlformats.org/officeDocument/2006/relationships/slide" Target="slide23.xml"/><Relationship Id="rId23" Type="http://schemas.openxmlformats.org/officeDocument/2006/relationships/slide" Target="slide19.xml"/><Relationship Id="rId10" Type="http://schemas.openxmlformats.org/officeDocument/2006/relationships/slide" Target="slide7.xml"/><Relationship Id="rId19" Type="http://schemas.openxmlformats.org/officeDocument/2006/relationships/image" Target="../media/image30.png"/><Relationship Id="rId4" Type="http://schemas.openxmlformats.org/officeDocument/2006/relationships/image" Target="../media/image38.jpeg"/><Relationship Id="rId9" Type="http://schemas.openxmlformats.org/officeDocument/2006/relationships/image" Target="../media/image26.png"/><Relationship Id="rId14" Type="http://schemas.openxmlformats.org/officeDocument/2006/relationships/slide" Target="slide21.xml"/><Relationship Id="rId22" Type="http://schemas.openxmlformats.org/officeDocument/2006/relationships/slide" Target="slide20.xml"/></Relationships>
</file>

<file path=ppt/slides/_rels/slide1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17.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64.jpeg"/><Relationship Id="rId7" Type="http://schemas.openxmlformats.org/officeDocument/2006/relationships/slide" Target="slide22.xml"/><Relationship Id="rId2" Type="http://schemas.openxmlformats.org/officeDocument/2006/relationships/image" Target="../media/image63.jpeg"/><Relationship Id="rId1" Type="http://schemas.openxmlformats.org/officeDocument/2006/relationships/slideLayout" Target="../slideLayouts/slideLayout13.xml"/><Relationship Id="rId6" Type="http://schemas.openxmlformats.org/officeDocument/2006/relationships/slide" Target="slide6.xml"/><Relationship Id="rId5" Type="http://schemas.openxmlformats.org/officeDocument/2006/relationships/slide" Target="slide2.xml"/><Relationship Id="rId4" Type="http://schemas.openxmlformats.org/officeDocument/2006/relationships/slide" Target="slide7.xml"/><Relationship Id="rId9" Type="http://schemas.openxmlformats.org/officeDocument/2006/relationships/slide" Target="slide23.xml"/></Relationships>
</file>

<file path=ppt/slides/_rels/slide1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8.png"/><Relationship Id="rId7" Type="http://schemas.openxmlformats.org/officeDocument/2006/relationships/slide" Target="slide6.xml"/><Relationship Id="rId2" Type="http://schemas.openxmlformats.org/officeDocument/2006/relationships/image" Target="../media/image66.jpeg"/><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slide" Target="slide7.xml"/><Relationship Id="rId10" Type="http://schemas.openxmlformats.org/officeDocument/2006/relationships/slide" Target="slide23.xml"/><Relationship Id="rId4" Type="http://schemas.openxmlformats.org/officeDocument/2006/relationships/image" Target="../media/image67.jpeg"/><Relationship Id="rId9" Type="http://schemas.openxmlformats.org/officeDocument/2006/relationships/slide" Target="slide21.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3.xml"/><Relationship Id="rId3" Type="http://schemas.openxmlformats.org/officeDocument/2006/relationships/image" Target="../media/image8.png"/><Relationship Id="rId7" Type="http://schemas.openxmlformats.org/officeDocument/2006/relationships/hyperlink" Target="https://www.youtube.com/watch?v=QAn40JRNDRI" TargetMode="External"/><Relationship Id="rId12" Type="http://schemas.openxmlformats.org/officeDocument/2006/relationships/slide" Target="slide2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1.png"/><Relationship Id="rId11" Type="http://schemas.openxmlformats.org/officeDocument/2006/relationships/slide" Target="slide22.xml"/><Relationship Id="rId5" Type="http://schemas.openxmlformats.org/officeDocument/2006/relationships/image" Target="../media/image10.png"/><Relationship Id="rId10" Type="http://schemas.openxmlformats.org/officeDocument/2006/relationships/slide" Target="slide6.xml"/><Relationship Id="rId4" Type="http://schemas.openxmlformats.org/officeDocument/2006/relationships/image" Target="../media/image9.png"/><Relationship Id="rId9"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17.xml"/><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1.xml"/></Relationships>
</file>

<file path=ppt/slides/_rels/slide2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8.png"/><Relationship Id="rId7" Type="http://schemas.openxmlformats.org/officeDocument/2006/relationships/slide" Target="slide2.xml"/><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slide" Target="slide7.xml"/><Relationship Id="rId11" Type="http://schemas.openxmlformats.org/officeDocument/2006/relationships/slide" Target="slide23.xml"/><Relationship Id="rId5" Type="http://schemas.openxmlformats.org/officeDocument/2006/relationships/image" Target="../media/image69.jpeg"/><Relationship Id="rId10" Type="http://schemas.openxmlformats.org/officeDocument/2006/relationships/slide" Target="slide21.xml"/><Relationship Id="rId4" Type="http://schemas.openxmlformats.org/officeDocument/2006/relationships/image" Target="../media/image68.jpeg"/><Relationship Id="rId9" Type="http://schemas.openxmlformats.org/officeDocument/2006/relationships/slide" Target="slide22.xml"/></Relationships>
</file>

<file path=ppt/slides/_rels/slide2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70.jpeg"/><Relationship Id="rId7" Type="http://schemas.openxmlformats.org/officeDocument/2006/relationships/slide" Target="slide7.xml"/><Relationship Id="rId12" Type="http://schemas.openxmlformats.org/officeDocument/2006/relationships/slide" Target="slide23.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slide" Target="slide21.xml"/><Relationship Id="rId5" Type="http://schemas.openxmlformats.org/officeDocument/2006/relationships/image" Target="../media/image72.png"/><Relationship Id="rId10" Type="http://schemas.openxmlformats.org/officeDocument/2006/relationships/slide" Target="slide22.xml"/><Relationship Id="rId4" Type="http://schemas.openxmlformats.org/officeDocument/2006/relationships/image" Target="../media/image71.png"/><Relationship Id="rId9" Type="http://schemas.openxmlformats.org/officeDocument/2006/relationships/slide" Target="slide6.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74.png"/><Relationship Id="rId7" Type="http://schemas.openxmlformats.org/officeDocument/2006/relationships/image" Target="../media/image77.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5.png"/><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4.jpeg"/><Relationship Id="rId7" Type="http://schemas.openxmlformats.org/officeDocument/2006/relationships/slide" Target="slide7.xml"/><Relationship Id="rId12" Type="http://schemas.openxmlformats.org/officeDocument/2006/relationships/slide" Target="slide23.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7.jpeg"/><Relationship Id="rId11" Type="http://schemas.openxmlformats.org/officeDocument/2006/relationships/slide" Target="slide21.xml"/><Relationship Id="rId5" Type="http://schemas.openxmlformats.org/officeDocument/2006/relationships/image" Target="../media/image16.jpeg"/><Relationship Id="rId10" Type="http://schemas.openxmlformats.org/officeDocument/2006/relationships/slide" Target="slide22.xml"/><Relationship Id="rId4" Type="http://schemas.openxmlformats.org/officeDocument/2006/relationships/image" Target="../media/image15.jpeg"/><Relationship Id="rId9"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18.png"/><Relationship Id="rId7" Type="http://schemas.openxmlformats.org/officeDocument/2006/relationships/slide" Target="slide2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slide" Target="slide20.xml"/><Relationship Id="rId5" Type="http://schemas.openxmlformats.org/officeDocument/2006/relationships/slide" Target="slide11.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8.png"/><Relationship Id="rId7" Type="http://schemas.openxmlformats.org/officeDocument/2006/relationships/slide" Target="slide7.xml"/><Relationship Id="rId12" Type="http://schemas.openxmlformats.org/officeDocument/2006/relationships/slide" Target="slide2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slide" Target="slide21.xml"/><Relationship Id="rId5" Type="http://schemas.openxmlformats.org/officeDocument/2006/relationships/image" Target="../media/image10.png"/><Relationship Id="rId10" Type="http://schemas.openxmlformats.org/officeDocument/2006/relationships/slide" Target="slide22.xml"/><Relationship Id="rId4" Type="http://schemas.openxmlformats.org/officeDocument/2006/relationships/image" Target="../media/image9.png"/><Relationship Id="rId9"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9.png"/><Relationship Id="rId7" Type="http://schemas.openxmlformats.org/officeDocument/2006/relationships/slide" Target="slide2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slide" Target="slide6.xml"/><Relationship Id="rId5" Type="http://schemas.openxmlformats.org/officeDocument/2006/relationships/slide" Target="slide2.xml"/><Relationship Id="rId4" Type="http://schemas.openxmlformats.org/officeDocument/2006/relationships/slide" Target="slide7.xml"/><Relationship Id="rId9" Type="http://schemas.openxmlformats.org/officeDocument/2006/relationships/slide" Target="slide23.xml"/></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slide" Target="slide6.xml"/><Relationship Id="rId18" Type="http://schemas.openxmlformats.org/officeDocument/2006/relationships/image" Target="../media/image28.png"/><Relationship Id="rId3" Type="http://schemas.openxmlformats.org/officeDocument/2006/relationships/image" Target="../media/image20.jpeg"/><Relationship Id="rId21" Type="http://schemas.openxmlformats.org/officeDocument/2006/relationships/slide" Target="slide11.xml"/><Relationship Id="rId7" Type="http://schemas.openxmlformats.org/officeDocument/2006/relationships/image" Target="../media/image24.jpeg"/><Relationship Id="rId12" Type="http://schemas.openxmlformats.org/officeDocument/2006/relationships/slide" Target="slide2.xml"/><Relationship Id="rId17" Type="http://schemas.openxmlformats.org/officeDocument/2006/relationships/image" Target="../media/image27.png"/><Relationship Id="rId2" Type="http://schemas.openxmlformats.org/officeDocument/2006/relationships/notesSlide" Target="../notesSlides/notesSlide8.xml"/><Relationship Id="rId16" Type="http://schemas.openxmlformats.org/officeDocument/2006/relationships/slide" Target="slide23.xml"/><Relationship Id="rId20"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23.jpeg"/><Relationship Id="rId11" Type="http://schemas.openxmlformats.org/officeDocument/2006/relationships/slide" Target="slide7.xml"/><Relationship Id="rId24" Type="http://schemas.openxmlformats.org/officeDocument/2006/relationships/slide" Target="slide19.xml"/><Relationship Id="rId5" Type="http://schemas.openxmlformats.org/officeDocument/2006/relationships/image" Target="../media/image22.jpeg"/><Relationship Id="rId15" Type="http://schemas.openxmlformats.org/officeDocument/2006/relationships/slide" Target="slide21.xml"/><Relationship Id="rId23" Type="http://schemas.openxmlformats.org/officeDocument/2006/relationships/slide" Target="slide20.xml"/><Relationship Id="rId10" Type="http://schemas.openxmlformats.org/officeDocument/2006/relationships/image" Target="../media/image18.png"/><Relationship Id="rId19" Type="http://schemas.openxmlformats.org/officeDocument/2006/relationships/image" Target="../media/image29.png"/><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slide" Target="slide22.xml"/><Relationship Id="rId22" Type="http://schemas.openxmlformats.org/officeDocument/2006/relationships/slide" Target="slid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oneTexte 2"/>
          <p:cNvSpPr txBox="1">
            <a:spLocks noChangeArrowheads="1"/>
          </p:cNvSpPr>
          <p:nvPr/>
        </p:nvSpPr>
        <p:spPr bwMode="auto">
          <a:xfrm>
            <a:off x="1297402" y="2036763"/>
            <a:ext cx="9609137" cy="3539430"/>
          </a:xfrm>
          <a:prstGeom prst="rect">
            <a:avLst/>
          </a:prstGeom>
          <a:noFill/>
          <a:ln w="9525">
            <a:noFill/>
            <a:miter lim="800000"/>
            <a:headEnd/>
            <a:tailEnd/>
          </a:ln>
        </p:spPr>
        <p:txBody>
          <a:bodyPr>
            <a:spAutoFit/>
          </a:bodyPr>
          <a:lstStyle/>
          <a:p>
            <a:pPr algn="ctr" eaLnBrk="1" hangingPunct="1"/>
            <a:r>
              <a:rPr lang="fr-FR" altLang="fr-FR" sz="3600" dirty="0" smtClean="0">
                <a:solidFill>
                  <a:srgbClr val="070164"/>
                </a:solidFill>
              </a:rPr>
              <a:t>Atelier de découverte des métiers de la Branche  </a:t>
            </a:r>
            <a:endParaRPr lang="fr-FR" altLang="fr-FR" sz="3600" dirty="0">
              <a:solidFill>
                <a:srgbClr val="070164"/>
              </a:solidFill>
            </a:endParaRPr>
          </a:p>
          <a:p>
            <a:pPr algn="ctr" eaLnBrk="1" hangingPunct="1"/>
            <a:r>
              <a:rPr lang="fr-FR" altLang="fr-FR" sz="2800" dirty="0">
                <a:solidFill>
                  <a:srgbClr val="070164"/>
                </a:solidFill>
              </a:rPr>
              <a:t> </a:t>
            </a:r>
            <a:endParaRPr lang="fr-FR" altLang="fr-FR" sz="4000" dirty="0">
              <a:solidFill>
                <a:srgbClr val="070164"/>
              </a:solidFill>
            </a:endParaRPr>
          </a:p>
          <a:p>
            <a:pPr algn="ctr" eaLnBrk="1" hangingPunct="1"/>
            <a:r>
              <a:rPr lang="fr-FR" altLang="fr-FR" sz="3200" dirty="0">
                <a:solidFill>
                  <a:srgbClr val="009CC4"/>
                </a:solidFill>
              </a:rPr>
              <a:t>NUMÉRIQUE</a:t>
            </a:r>
          </a:p>
          <a:p>
            <a:pPr algn="ctr" eaLnBrk="1" hangingPunct="1"/>
            <a:r>
              <a:rPr lang="fr-FR" altLang="fr-FR" sz="3200" dirty="0">
                <a:solidFill>
                  <a:srgbClr val="36B497"/>
                </a:solidFill>
              </a:rPr>
              <a:t>INGÉNIERIE</a:t>
            </a:r>
            <a:r>
              <a:rPr lang="fr-FR" altLang="fr-FR" sz="3200" dirty="0"/>
              <a:t> </a:t>
            </a:r>
          </a:p>
          <a:p>
            <a:pPr algn="ctr" eaLnBrk="1" hangingPunct="1"/>
            <a:r>
              <a:rPr lang="fr-FR" altLang="fr-FR" sz="3200" dirty="0">
                <a:solidFill>
                  <a:srgbClr val="E6005B"/>
                </a:solidFill>
              </a:rPr>
              <a:t>ÉTUDE</a:t>
            </a:r>
          </a:p>
          <a:p>
            <a:pPr algn="ctr" eaLnBrk="1" hangingPunct="1"/>
            <a:r>
              <a:rPr lang="fr-FR" altLang="fr-FR" sz="3200" dirty="0">
                <a:solidFill>
                  <a:srgbClr val="A71580"/>
                </a:solidFill>
              </a:rPr>
              <a:t>CONSEIL</a:t>
            </a:r>
          </a:p>
          <a:p>
            <a:pPr algn="ctr" eaLnBrk="1" hangingPunct="1"/>
            <a:r>
              <a:rPr lang="fr-FR" altLang="fr-FR" sz="3200" dirty="0">
                <a:solidFill>
                  <a:srgbClr val="F07D00"/>
                </a:solidFill>
              </a:rPr>
              <a:t>ÉVÉNEMENT</a:t>
            </a:r>
          </a:p>
        </p:txBody>
      </p:sp>
      <p:grpSp>
        <p:nvGrpSpPr>
          <p:cNvPr id="10243" name="Groupe 4"/>
          <p:cNvGrpSpPr>
            <a:grpSpLocks/>
          </p:cNvGrpSpPr>
          <p:nvPr/>
        </p:nvGrpSpPr>
        <p:grpSpPr bwMode="auto">
          <a:xfrm>
            <a:off x="248095" y="141859"/>
            <a:ext cx="1677987" cy="554038"/>
            <a:chOff x="-8544232" y="-1027937"/>
            <a:chExt cx="6979222" cy="2303283"/>
          </a:xfrm>
        </p:grpSpPr>
        <p:pic>
          <p:nvPicPr>
            <p:cNvPr id="10246" name="Image 3"/>
            <p:cNvPicPr>
              <a:picLocks noChangeAspect="1" noChangeArrowheads="1"/>
            </p:cNvPicPr>
            <p:nvPr/>
          </p:nvPicPr>
          <p:blipFill>
            <a:blip r:embed="rId3" cstate="print"/>
            <a:srcRect b="28841"/>
            <a:stretch>
              <a:fillRect/>
            </a:stretch>
          </p:blipFill>
          <p:spPr bwMode="auto">
            <a:xfrm>
              <a:off x="-8544232" y="-677373"/>
              <a:ext cx="1836190" cy="1952719"/>
            </a:xfrm>
            <a:prstGeom prst="rect">
              <a:avLst/>
            </a:prstGeom>
            <a:noFill/>
            <a:ln w="9525">
              <a:noFill/>
              <a:miter lim="800000"/>
              <a:headEnd/>
              <a:tailEnd/>
            </a:ln>
          </p:spPr>
        </p:pic>
        <p:pic>
          <p:nvPicPr>
            <p:cNvPr id="10247" name="Image 16"/>
            <p:cNvPicPr>
              <a:picLocks noChangeAspect="1" noChangeArrowheads="1"/>
            </p:cNvPicPr>
            <p:nvPr/>
          </p:nvPicPr>
          <p:blipFill>
            <a:blip r:embed="rId4" cstate="print"/>
            <a:srcRect t="71970"/>
            <a:stretch>
              <a:fillRect/>
            </a:stretch>
          </p:blipFill>
          <p:spPr bwMode="auto">
            <a:xfrm>
              <a:off x="-6587728" y="-1027937"/>
              <a:ext cx="5022718" cy="2103999"/>
            </a:xfrm>
            <a:prstGeom prst="rect">
              <a:avLst/>
            </a:prstGeom>
            <a:noFill/>
            <a:ln w="9525">
              <a:noFill/>
              <a:miter lim="800000"/>
              <a:headEnd/>
              <a:tailEnd/>
            </a:ln>
          </p:spPr>
        </p:pic>
      </p:grpSp>
      <p:pic>
        <p:nvPicPr>
          <p:cNvPr id="10245" name="Picture 2" descr="Résultat de recherche d'images pour &quot;fafiec&quot;"/>
          <p:cNvPicPr>
            <a:picLocks noChangeAspect="1" noChangeArrowheads="1"/>
          </p:cNvPicPr>
          <p:nvPr/>
        </p:nvPicPr>
        <p:blipFill>
          <a:blip r:embed="rId5" cstate="print"/>
          <a:srcRect/>
          <a:stretch>
            <a:fillRect/>
          </a:stretch>
        </p:blipFill>
        <p:spPr bwMode="auto">
          <a:xfrm>
            <a:off x="4987649" y="0"/>
            <a:ext cx="2000250" cy="1000125"/>
          </a:xfrm>
          <a:prstGeom prst="rect">
            <a:avLst/>
          </a:prstGeom>
          <a:noFill/>
          <a:ln w="9525">
            <a:noFill/>
            <a:miter lim="800000"/>
            <a:headEnd/>
            <a:tailEnd/>
          </a:ln>
        </p:spPr>
      </p:pic>
      <p:pic>
        <p:nvPicPr>
          <p:cNvPr id="8" name="Image 7" descr="2017_MEN_SUP_doublelogo_horizontal.jpg"/>
          <p:cNvPicPr>
            <a:picLocks noChangeAspect="1"/>
          </p:cNvPicPr>
          <p:nvPr/>
        </p:nvPicPr>
        <p:blipFill>
          <a:blip r:embed="rId6" cstate="print"/>
          <a:stretch>
            <a:fillRect/>
          </a:stretch>
        </p:blipFill>
        <p:spPr>
          <a:xfrm>
            <a:off x="7485888" y="217170"/>
            <a:ext cx="3657600" cy="571500"/>
          </a:xfrm>
          <a:prstGeom prst="rect">
            <a:avLst/>
          </a:prstGeom>
        </p:spPr>
      </p:pic>
      <p:pic>
        <p:nvPicPr>
          <p:cNvPr id="9" name="Image 8" descr="logo ope titre.png"/>
          <p:cNvPicPr>
            <a:picLocks noChangeAspect="1"/>
          </p:cNvPicPr>
          <p:nvPr/>
        </p:nvPicPr>
        <p:blipFill>
          <a:blip r:embed="rId7" cstate="print"/>
          <a:stretch>
            <a:fillRect/>
          </a:stretch>
        </p:blipFill>
        <p:spPr>
          <a:xfrm>
            <a:off x="11080435" y="5766348"/>
            <a:ext cx="951788" cy="666252"/>
          </a:xfrm>
          <a:prstGeom prst="rect">
            <a:avLst/>
          </a:prstGeom>
        </p:spPr>
      </p:pic>
      <p:sp>
        <p:nvSpPr>
          <p:cNvPr id="43009" name="Rectangle 1"/>
          <p:cNvSpPr>
            <a:spLocks noChangeArrowheads="1"/>
          </p:cNvSpPr>
          <p:nvPr/>
        </p:nvSpPr>
        <p:spPr bwMode="auto">
          <a:xfrm>
            <a:off x="2732567" y="42807"/>
            <a:ext cx="144602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Commission</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Paritaire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Régionale Pour l’Emploi et la Formation Professionnelle Auvergne-Rhône-Alpes</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558595" y="4869160"/>
            <a:ext cx="3504000" cy="175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85"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44000" y="4645594"/>
            <a:ext cx="3504000" cy="1627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558595" y="1905910"/>
            <a:ext cx="3504000" cy="17889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itre 1"/>
          <p:cNvSpPr>
            <a:spLocks noGrp="1"/>
          </p:cNvSpPr>
          <p:nvPr>
            <p:ph type="ctrTitle"/>
          </p:nvPr>
        </p:nvSpPr>
        <p:spPr>
          <a:xfrm>
            <a:off x="1662538" y="332657"/>
            <a:ext cx="10529463" cy="709467"/>
          </a:xfrm>
        </p:spPr>
        <p:txBody>
          <a:bodyPr>
            <a:noAutofit/>
          </a:bodyPr>
          <a:lstStyle/>
          <a:p>
            <a:r>
              <a:rPr lang="fr-FR" b="1" dirty="0">
                <a:solidFill>
                  <a:schemeClr val="bg1"/>
                </a:solidFill>
                <a:latin typeface="Mistral" panose="03090702030407020403" pitchFamily="66" charset="0"/>
              </a:rPr>
              <a:t>LE </a:t>
            </a:r>
            <a:r>
              <a:rPr lang="fr-FR" b="1" dirty="0" smtClean="0">
                <a:solidFill>
                  <a:schemeClr val="bg1"/>
                </a:solidFill>
                <a:latin typeface="Mistral" panose="03090702030407020403" pitchFamily="66" charset="0"/>
              </a:rPr>
              <a:t>NUMÉRIQUE</a:t>
            </a:r>
            <a:r>
              <a:rPr lang="fr-FR" b="1" dirty="0">
                <a:solidFill>
                  <a:schemeClr val="bg1"/>
                </a:solidFill>
                <a:latin typeface="Mistral" panose="03090702030407020403" pitchFamily="66" charset="0"/>
              </a:rPr>
              <a:t> </a:t>
            </a:r>
            <a:r>
              <a:rPr lang="fr-FR" b="1" dirty="0" smtClean="0">
                <a:solidFill>
                  <a:schemeClr val="bg1"/>
                </a:solidFill>
                <a:latin typeface="Mistral" panose="03090702030407020403" pitchFamily="66" charset="0"/>
              </a:rPr>
              <a:t>?  </a:t>
            </a:r>
            <a:endParaRPr lang="fr-FR" b="1" dirty="0">
              <a:solidFill>
                <a:schemeClr val="bg1"/>
              </a:solidFill>
              <a:latin typeface="Mistral" panose="03090702030407020403" pitchFamily="66" charset="0"/>
            </a:endParaRPr>
          </a:p>
        </p:txBody>
      </p:sp>
      <p:sp>
        <p:nvSpPr>
          <p:cNvPr id="9" name="Espace réservé du contenu 2"/>
          <p:cNvSpPr txBox="1">
            <a:spLocks/>
          </p:cNvSpPr>
          <p:nvPr/>
        </p:nvSpPr>
        <p:spPr>
          <a:xfrm>
            <a:off x="2870219" y="3701034"/>
            <a:ext cx="6524460" cy="92518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Les grandes familles du numérique</a:t>
            </a:r>
            <a:endParaRPr lang="fr-FR"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3076"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51880" y="4885078"/>
            <a:ext cx="3495459" cy="17477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43339" y="4365104"/>
            <a:ext cx="3504000"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dirty="0" smtClean="0"/>
              <a:t>Métiers du développement et de la programmation / </a:t>
            </a:r>
            <a:r>
              <a:rPr lang="fr-FR" sz="1600" dirty="0" err="1" smtClean="0"/>
              <a:t>algorythme</a:t>
            </a:r>
            <a:endParaRPr lang="fr-FR" sz="1600" dirty="0" smtClean="0"/>
          </a:p>
        </p:txBody>
      </p:sp>
      <p:pic>
        <p:nvPicPr>
          <p:cNvPr id="3078" name="Picture 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30974" y="1903156"/>
            <a:ext cx="3492365" cy="17917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167339" y="1401853"/>
            <a:ext cx="3456000"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dirty="0" smtClean="0"/>
              <a:t>Métiers de la Cybersécurité</a:t>
            </a:r>
          </a:p>
        </p:txBody>
      </p:sp>
      <p:pic>
        <p:nvPicPr>
          <p:cNvPr id="3080" name="Picture 8"/>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392000" y="1323604"/>
            <a:ext cx="3456000" cy="161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8558595" y="4365104"/>
            <a:ext cx="3504000"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dirty="0" smtClean="0"/>
              <a:t>Métiers de l’infrastructure et réseaux</a:t>
            </a:r>
            <a:endParaRPr lang="fr-FR" sz="1600" dirty="0"/>
          </a:p>
        </p:txBody>
      </p:sp>
      <p:sp>
        <p:nvSpPr>
          <p:cNvPr id="21" name="Rectangle 20"/>
          <p:cNvSpPr/>
          <p:nvPr/>
        </p:nvSpPr>
        <p:spPr>
          <a:xfrm>
            <a:off x="4392000" y="2940975"/>
            <a:ext cx="3456000"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dirty="0" smtClean="0"/>
              <a:t>Métiers de la com., médias et réseau sociaux</a:t>
            </a:r>
            <a:endParaRPr lang="fr-FR" sz="1600" dirty="0"/>
          </a:p>
        </p:txBody>
      </p:sp>
      <p:sp>
        <p:nvSpPr>
          <p:cNvPr id="25" name="Rectangle 24"/>
          <p:cNvSpPr/>
          <p:nvPr/>
        </p:nvSpPr>
        <p:spPr>
          <a:xfrm>
            <a:off x="4342941" y="6272768"/>
            <a:ext cx="3504000"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dirty="0" smtClean="0"/>
              <a:t>Métiers liés à la transformation numérique</a:t>
            </a:r>
          </a:p>
        </p:txBody>
      </p:sp>
      <p:sp>
        <p:nvSpPr>
          <p:cNvPr id="22" name="Rectangle 21"/>
          <p:cNvSpPr/>
          <p:nvPr/>
        </p:nvSpPr>
        <p:spPr>
          <a:xfrm>
            <a:off x="8558595" y="1401853"/>
            <a:ext cx="3504000"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dirty="0" smtClean="0"/>
              <a:t>Métiers de la DATA</a:t>
            </a:r>
            <a:endParaRPr lang="fr-FR" sz="1600" dirty="0"/>
          </a:p>
        </p:txBody>
      </p:sp>
    </p:spTree>
    <p:extLst>
      <p:ext uri="{BB962C8B-B14F-4D97-AF65-F5344CB8AC3E}">
        <p14:creationId xmlns="" xmlns:p14="http://schemas.microsoft.com/office/powerpoint/2010/main" val="198118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78"/>
                                        </p:tgtEl>
                                        <p:attrNameLst>
                                          <p:attrName>style.visibility</p:attrName>
                                        </p:attrNameLst>
                                      </p:cBhvr>
                                      <p:to>
                                        <p:strVal val="visible"/>
                                      </p:to>
                                    </p:set>
                                    <p:animEffect transition="in" filter="fade">
                                      <p:cBhvr>
                                        <p:cTn id="20" dur="1000"/>
                                        <p:tgtEl>
                                          <p:spTgt spid="3078"/>
                                        </p:tgtEl>
                                      </p:cBhvr>
                                    </p:animEffect>
                                    <p:anim calcmode="lin" valueType="num">
                                      <p:cBhvr>
                                        <p:cTn id="21" dur="1000" fill="hold"/>
                                        <p:tgtEl>
                                          <p:spTgt spid="3078"/>
                                        </p:tgtEl>
                                        <p:attrNameLst>
                                          <p:attrName>ppt_x</p:attrName>
                                        </p:attrNameLst>
                                      </p:cBhvr>
                                      <p:tavLst>
                                        <p:tav tm="0">
                                          <p:val>
                                            <p:strVal val="#ppt_x"/>
                                          </p:val>
                                        </p:tav>
                                        <p:tav tm="100000">
                                          <p:val>
                                            <p:strVal val="#ppt_x"/>
                                          </p:val>
                                        </p:tav>
                                      </p:tavLst>
                                    </p:anim>
                                    <p:anim calcmode="lin" valueType="num">
                                      <p:cBhvr>
                                        <p:cTn id="22" dur="1000" fill="hold"/>
                                        <p:tgtEl>
                                          <p:spTgt spid="3078"/>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080"/>
                                        </p:tgtEl>
                                        <p:attrNameLst>
                                          <p:attrName>style.visibility</p:attrName>
                                        </p:attrNameLst>
                                      </p:cBhvr>
                                      <p:to>
                                        <p:strVal val="visible"/>
                                      </p:to>
                                    </p:set>
                                    <p:animEffect transition="in" filter="fade">
                                      <p:cBhvr>
                                        <p:cTn id="30" dur="1000"/>
                                        <p:tgtEl>
                                          <p:spTgt spid="3080"/>
                                        </p:tgtEl>
                                      </p:cBhvr>
                                    </p:animEffect>
                                    <p:anim calcmode="lin" valueType="num">
                                      <p:cBhvr>
                                        <p:cTn id="31" dur="1000" fill="hold"/>
                                        <p:tgtEl>
                                          <p:spTgt spid="3080"/>
                                        </p:tgtEl>
                                        <p:attrNameLst>
                                          <p:attrName>ppt_x</p:attrName>
                                        </p:attrNameLst>
                                      </p:cBhvr>
                                      <p:tavLst>
                                        <p:tav tm="0">
                                          <p:val>
                                            <p:strVal val="#ppt_x"/>
                                          </p:val>
                                        </p:tav>
                                        <p:tav tm="100000">
                                          <p:val>
                                            <p:strVal val="#ppt_x"/>
                                          </p:val>
                                        </p:tav>
                                      </p:tavLst>
                                    </p:anim>
                                    <p:anim calcmode="lin" valueType="num">
                                      <p:cBhvr>
                                        <p:cTn id="32" dur="1000" fill="hold"/>
                                        <p:tgtEl>
                                          <p:spTgt spid="3080"/>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083"/>
                                        </p:tgtEl>
                                        <p:attrNameLst>
                                          <p:attrName>style.visibility</p:attrName>
                                        </p:attrNameLst>
                                      </p:cBhvr>
                                      <p:to>
                                        <p:strVal val="visible"/>
                                      </p:to>
                                    </p:set>
                                    <p:animEffect transition="in" filter="fade">
                                      <p:cBhvr>
                                        <p:cTn id="40" dur="1000"/>
                                        <p:tgtEl>
                                          <p:spTgt spid="3083"/>
                                        </p:tgtEl>
                                      </p:cBhvr>
                                    </p:animEffect>
                                    <p:anim calcmode="lin" valueType="num">
                                      <p:cBhvr>
                                        <p:cTn id="41" dur="1000" fill="hold"/>
                                        <p:tgtEl>
                                          <p:spTgt spid="3083"/>
                                        </p:tgtEl>
                                        <p:attrNameLst>
                                          <p:attrName>ppt_x</p:attrName>
                                        </p:attrNameLst>
                                      </p:cBhvr>
                                      <p:tavLst>
                                        <p:tav tm="0">
                                          <p:val>
                                            <p:strVal val="#ppt_x"/>
                                          </p:val>
                                        </p:tav>
                                        <p:tav tm="100000">
                                          <p:val>
                                            <p:strVal val="#ppt_x"/>
                                          </p:val>
                                        </p:tav>
                                      </p:tavLst>
                                    </p:anim>
                                    <p:anim calcmode="lin" valueType="num">
                                      <p:cBhvr>
                                        <p:cTn id="42" dur="1000" fill="hold"/>
                                        <p:tgtEl>
                                          <p:spTgt spid="3083"/>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086"/>
                                        </p:tgtEl>
                                        <p:attrNameLst>
                                          <p:attrName>style.visibility</p:attrName>
                                        </p:attrNameLst>
                                      </p:cBhvr>
                                      <p:to>
                                        <p:strVal val="visible"/>
                                      </p:to>
                                    </p:set>
                                    <p:animEffect transition="in" filter="fade">
                                      <p:cBhvr>
                                        <p:cTn id="50" dur="1000"/>
                                        <p:tgtEl>
                                          <p:spTgt spid="3086"/>
                                        </p:tgtEl>
                                      </p:cBhvr>
                                    </p:animEffect>
                                    <p:anim calcmode="lin" valueType="num">
                                      <p:cBhvr>
                                        <p:cTn id="51" dur="1000" fill="hold"/>
                                        <p:tgtEl>
                                          <p:spTgt spid="3086"/>
                                        </p:tgtEl>
                                        <p:attrNameLst>
                                          <p:attrName>ppt_x</p:attrName>
                                        </p:attrNameLst>
                                      </p:cBhvr>
                                      <p:tavLst>
                                        <p:tav tm="0">
                                          <p:val>
                                            <p:strVal val="#ppt_x"/>
                                          </p:val>
                                        </p:tav>
                                        <p:tav tm="100000">
                                          <p:val>
                                            <p:strVal val="#ppt_x"/>
                                          </p:val>
                                        </p:tav>
                                      </p:tavLst>
                                    </p:anim>
                                    <p:anim calcmode="lin" valueType="num">
                                      <p:cBhvr>
                                        <p:cTn id="52" dur="1000" fill="hold"/>
                                        <p:tgtEl>
                                          <p:spTgt spid="3086"/>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085"/>
                                        </p:tgtEl>
                                        <p:attrNameLst>
                                          <p:attrName>style.visibility</p:attrName>
                                        </p:attrNameLst>
                                      </p:cBhvr>
                                      <p:to>
                                        <p:strVal val="visible"/>
                                      </p:to>
                                    </p:set>
                                    <p:animEffect transition="in" filter="fade">
                                      <p:cBhvr>
                                        <p:cTn id="60" dur="1000"/>
                                        <p:tgtEl>
                                          <p:spTgt spid="3085"/>
                                        </p:tgtEl>
                                      </p:cBhvr>
                                    </p:animEffect>
                                    <p:anim calcmode="lin" valueType="num">
                                      <p:cBhvr>
                                        <p:cTn id="61" dur="1000" fill="hold"/>
                                        <p:tgtEl>
                                          <p:spTgt spid="3085"/>
                                        </p:tgtEl>
                                        <p:attrNameLst>
                                          <p:attrName>ppt_x</p:attrName>
                                        </p:attrNameLst>
                                      </p:cBhvr>
                                      <p:tavLst>
                                        <p:tav tm="0">
                                          <p:val>
                                            <p:strVal val="#ppt_x"/>
                                          </p:val>
                                        </p:tav>
                                        <p:tav tm="100000">
                                          <p:val>
                                            <p:strVal val="#ppt_x"/>
                                          </p:val>
                                        </p:tav>
                                      </p:tavLst>
                                    </p:anim>
                                    <p:anim calcmode="lin" valueType="num">
                                      <p:cBhvr>
                                        <p:cTn id="62" dur="1000" fill="hold"/>
                                        <p:tgtEl>
                                          <p:spTgt spid="3085"/>
                                        </p:tgtEl>
                                        <p:attrNameLst>
                                          <p:attrName>ppt_y</p:attrName>
                                        </p:attrNameLst>
                                      </p:cBhvr>
                                      <p:tavLst>
                                        <p:tav tm="0">
                                          <p:val>
                                            <p:strVal val="#ppt_y+.1"/>
                                          </p:val>
                                        </p:tav>
                                        <p:tav tm="100000">
                                          <p:val>
                                            <p:strVal val="#ppt_y"/>
                                          </p:val>
                                        </p:tav>
                                      </p:tavLst>
                                    </p:anim>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6" grpId="0" animBg="1"/>
      <p:bldP spid="19" grpId="0" animBg="1"/>
      <p:bldP spid="21" grpId="0" animBg="1"/>
      <p:bldP spid="25"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2552" y="841321"/>
            <a:ext cx="8775866" cy="5755422"/>
          </a:xfrm>
          <a:prstGeom prst="rect">
            <a:avLst/>
          </a:prstGeom>
        </p:spPr>
        <p:txBody>
          <a:bodyPr wrap="square">
            <a:spAutoFit/>
          </a:bodyPr>
          <a:lstStyle/>
          <a:p>
            <a:pPr algn="ctr"/>
            <a:endParaRPr lang="fr-FR" sz="1400" u="sng" dirty="0" smtClean="0">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v"/>
            </a:pPr>
            <a:r>
              <a:rPr lang="fr-FR" sz="2400" dirty="0" smtClean="0"/>
              <a:t> Conception et gestion de projet : </a:t>
            </a:r>
            <a:r>
              <a:rPr lang="fr-FR" sz="2400" dirty="0" err="1" smtClean="0"/>
              <a:t>Chef·fe</a:t>
            </a:r>
            <a:r>
              <a:rPr lang="fr-FR" sz="2400" dirty="0" smtClean="0"/>
              <a:t> de projet</a:t>
            </a:r>
          </a:p>
          <a:p>
            <a:endParaRPr lang="fr-FR" sz="2400" dirty="0" smtClean="0"/>
          </a:p>
          <a:p>
            <a:pPr>
              <a:buFont typeface="Wingdings" pitchFamily="2" charset="2"/>
              <a:buChar char="v"/>
            </a:pPr>
            <a:r>
              <a:rPr lang="fr-FR" sz="2400" dirty="0" smtClean="0"/>
              <a:t> Infrastructure et réseaux : </a:t>
            </a:r>
            <a:r>
              <a:rPr lang="fr-FR" sz="2400" dirty="0" err="1" smtClean="0"/>
              <a:t>Installateu</a:t>
            </a:r>
            <a:r>
              <a:rPr lang="fr-FR" sz="2400" dirty="0" smtClean="0"/>
              <a:t>·</a:t>
            </a:r>
            <a:r>
              <a:rPr lang="fr-FR" sz="2400" dirty="0" err="1" smtClean="0"/>
              <a:t>r·ice</a:t>
            </a:r>
            <a:r>
              <a:rPr lang="fr-FR" sz="2400" dirty="0" smtClean="0"/>
              <a:t> Télécom</a:t>
            </a:r>
          </a:p>
          <a:p>
            <a:pPr algn="ctr"/>
            <a:endParaRPr lang="fr-FR" sz="2400" dirty="0" smtClean="0"/>
          </a:p>
          <a:p>
            <a:pPr>
              <a:buFont typeface="Wingdings" pitchFamily="2" charset="2"/>
              <a:buChar char="v"/>
            </a:pPr>
            <a:r>
              <a:rPr lang="fr-FR" sz="2400" dirty="0" smtClean="0"/>
              <a:t> Interface et création numérique: Graphiste</a:t>
            </a:r>
          </a:p>
          <a:p>
            <a:endParaRPr lang="fr-FR" sz="2400" dirty="0" smtClean="0"/>
          </a:p>
          <a:p>
            <a:pPr>
              <a:buFont typeface="Wingdings" pitchFamily="2" charset="2"/>
              <a:buChar char="v"/>
            </a:pPr>
            <a:r>
              <a:rPr lang="fr-FR" sz="2400" dirty="0" smtClean="0"/>
              <a:t> Production et gestion des contenus : Webmaster, </a:t>
            </a:r>
            <a:r>
              <a:rPr lang="fr-FR" sz="2400" dirty="0" err="1" smtClean="0"/>
              <a:t>Community</a:t>
            </a:r>
            <a:r>
              <a:rPr lang="fr-FR" sz="2400" dirty="0" smtClean="0"/>
              <a:t> Manager</a:t>
            </a:r>
          </a:p>
          <a:p>
            <a:endParaRPr lang="fr-FR" sz="2400" dirty="0" smtClean="0"/>
          </a:p>
          <a:p>
            <a:pPr>
              <a:buFont typeface="Wingdings" pitchFamily="2" charset="2"/>
              <a:buChar char="v"/>
            </a:pPr>
            <a:r>
              <a:rPr lang="fr-FR" sz="2400" dirty="0" smtClean="0"/>
              <a:t> Programmation et développement : </a:t>
            </a:r>
            <a:r>
              <a:rPr lang="fr-FR" sz="2400" dirty="0" err="1" smtClean="0"/>
              <a:t>Développeur·se</a:t>
            </a:r>
            <a:r>
              <a:rPr lang="fr-FR" sz="2400" dirty="0" smtClean="0"/>
              <a:t> web</a:t>
            </a:r>
          </a:p>
          <a:p>
            <a:endParaRPr lang="fr-FR" sz="2400" dirty="0" smtClean="0"/>
          </a:p>
          <a:p>
            <a:pPr>
              <a:buFont typeface="Wingdings" pitchFamily="2" charset="2"/>
              <a:buChar char="v"/>
            </a:pPr>
            <a:r>
              <a:rPr lang="fr-FR" sz="2400" dirty="0" smtClean="0"/>
              <a:t> La Communication et le Marketing </a:t>
            </a:r>
          </a:p>
          <a:p>
            <a:r>
              <a:rPr lang="fr-FR" sz="2400" dirty="0" smtClean="0"/>
              <a:t> </a:t>
            </a:r>
          </a:p>
          <a:p>
            <a:pPr>
              <a:buFont typeface="Wingdings" pitchFamily="2" charset="2"/>
              <a:buChar char="v"/>
            </a:pPr>
            <a:r>
              <a:rPr lang="fr-FR" sz="2400" dirty="0" smtClean="0"/>
              <a:t> La formation et l’assistance </a:t>
            </a:r>
          </a:p>
          <a:p>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5" name="ZoneTexte 4"/>
          <p:cNvSpPr txBox="1"/>
          <p:nvPr/>
        </p:nvSpPr>
        <p:spPr>
          <a:xfrm>
            <a:off x="2553194" y="285007"/>
            <a:ext cx="6246421" cy="523220"/>
          </a:xfrm>
          <a:prstGeom prst="rect">
            <a:avLst/>
          </a:prstGeom>
          <a:noFill/>
        </p:spPr>
        <p:txBody>
          <a:bodyPr wrap="square" rtlCol="0">
            <a:spAutoFit/>
          </a:bodyPr>
          <a:lstStyle/>
          <a:p>
            <a:r>
              <a:rPr lang="fr-FR" sz="2800" b="1" dirty="0" smtClean="0"/>
              <a:t>Les 7 familles de métiers</a:t>
            </a:r>
            <a:endParaRPr lang="fr-FR"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p:cNvGrpSpPr>
            <a:grpSpLocks/>
          </p:cNvGrpSpPr>
          <p:nvPr/>
        </p:nvGrpSpPr>
        <p:grpSpPr bwMode="auto">
          <a:xfrm>
            <a:off x="919163" y="1246188"/>
            <a:ext cx="2970212" cy="900112"/>
            <a:chOff x="919107" y="1246578"/>
            <a:chExt cx="2969488" cy="900001"/>
          </a:xfrm>
        </p:grpSpPr>
        <p:sp>
          <p:nvSpPr>
            <p:cNvPr id="91" name="Rectangle 90"/>
            <p:cNvSpPr/>
            <p:nvPr/>
          </p:nvSpPr>
          <p:spPr>
            <a:xfrm>
              <a:off x="919107" y="1278324"/>
              <a:ext cx="2296552" cy="328571"/>
            </a:xfrm>
            <a:prstGeom prst="rect">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1736" name="ZoneTexte 91"/>
            <p:cNvSpPr txBox="1">
              <a:spLocks noChangeArrowheads="1"/>
            </p:cNvSpPr>
            <p:nvPr/>
          </p:nvSpPr>
          <p:spPr bwMode="auto">
            <a:xfrm>
              <a:off x="1042717" y="1246578"/>
              <a:ext cx="2469255" cy="646331"/>
            </a:xfrm>
            <a:prstGeom prst="rect">
              <a:avLst/>
            </a:prstGeom>
            <a:noFill/>
            <a:ln w="9525">
              <a:noFill/>
              <a:miter lim="800000"/>
              <a:headEnd/>
              <a:tailEnd/>
            </a:ln>
          </p:spPr>
          <p:txBody>
            <a:bodyPr>
              <a:spAutoFit/>
            </a:bodyPr>
            <a:lstStyle/>
            <a:p>
              <a:pPr eaLnBrk="1" hangingPunct="1"/>
              <a:r>
                <a:rPr lang="fr-FR" altLang="fr-FR">
                  <a:solidFill>
                    <a:schemeClr val="bg1"/>
                  </a:solidFill>
                </a:rPr>
                <a:t>Quel est le point commun</a:t>
              </a:r>
            </a:p>
          </p:txBody>
        </p:sp>
        <p:sp>
          <p:nvSpPr>
            <p:cNvPr id="65" name="Parallélogramme 64"/>
            <p:cNvSpPr/>
            <p:nvPr/>
          </p:nvSpPr>
          <p:spPr>
            <a:xfrm>
              <a:off x="1042902" y="1605309"/>
              <a:ext cx="2145777" cy="125397"/>
            </a:xfrm>
            <a:prstGeom prst="parallelogram">
              <a:avLst>
                <a:gd name="adj" fmla="val 205317"/>
              </a:avLst>
            </a:prstGeom>
            <a:solidFill>
              <a:srgbClr val="1B59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5" name="Rectangle 94"/>
            <p:cNvSpPr/>
            <p:nvPr/>
          </p:nvSpPr>
          <p:spPr>
            <a:xfrm>
              <a:off x="1042902" y="1730705"/>
              <a:ext cx="2569536" cy="415874"/>
            </a:xfrm>
            <a:prstGeom prst="rect">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1739" name="ZoneTexte 127"/>
            <p:cNvSpPr txBox="1">
              <a:spLocks noChangeArrowheads="1"/>
            </p:cNvSpPr>
            <p:nvPr/>
          </p:nvSpPr>
          <p:spPr bwMode="auto">
            <a:xfrm>
              <a:off x="1047767" y="1743620"/>
              <a:ext cx="2840828" cy="369332"/>
            </a:xfrm>
            <a:prstGeom prst="rect">
              <a:avLst/>
            </a:prstGeom>
            <a:noFill/>
            <a:ln w="9525">
              <a:noFill/>
              <a:miter lim="800000"/>
              <a:headEnd/>
              <a:tailEnd/>
            </a:ln>
          </p:spPr>
          <p:txBody>
            <a:bodyPr>
              <a:spAutoFit/>
            </a:bodyPr>
            <a:lstStyle/>
            <a:p>
              <a:pPr eaLnBrk="1" hangingPunct="1"/>
              <a:r>
                <a:rPr lang="fr-FR" altLang="fr-FR">
                  <a:solidFill>
                    <a:schemeClr val="bg1"/>
                  </a:solidFill>
                </a:rPr>
                <a:t>entre ces images ? </a:t>
              </a:r>
            </a:p>
          </p:txBody>
        </p:sp>
      </p:grpSp>
      <p:grpSp>
        <p:nvGrpSpPr>
          <p:cNvPr id="28" name="Groupe 27"/>
          <p:cNvGrpSpPr>
            <a:grpSpLocks/>
          </p:cNvGrpSpPr>
          <p:nvPr/>
        </p:nvGrpSpPr>
        <p:grpSpPr bwMode="auto">
          <a:xfrm>
            <a:off x="415925" y="3686175"/>
            <a:ext cx="2720975" cy="2027238"/>
            <a:chOff x="416328" y="3686636"/>
            <a:chExt cx="2720993" cy="2027162"/>
          </a:xfrm>
        </p:grpSpPr>
        <p:grpSp>
          <p:nvGrpSpPr>
            <p:cNvPr id="21713" name="Groupe 191"/>
            <p:cNvGrpSpPr>
              <a:grpSpLocks/>
            </p:cNvGrpSpPr>
            <p:nvPr/>
          </p:nvGrpSpPr>
          <p:grpSpPr bwMode="auto">
            <a:xfrm>
              <a:off x="416328" y="3913798"/>
              <a:ext cx="2520000" cy="1800000"/>
              <a:chOff x="4196620" y="4801047"/>
              <a:chExt cx="3500362" cy="2348570"/>
            </a:xfrm>
          </p:grpSpPr>
          <p:grpSp>
            <p:nvGrpSpPr>
              <p:cNvPr id="21715" name="Groupe 193"/>
              <p:cNvGrpSpPr>
                <a:grpSpLocks/>
              </p:cNvGrpSpPr>
              <p:nvPr/>
            </p:nvGrpSpPr>
            <p:grpSpPr bwMode="auto">
              <a:xfrm>
                <a:off x="4196620" y="4801047"/>
                <a:ext cx="3500362" cy="2348570"/>
                <a:chOff x="338385" y="1932646"/>
                <a:chExt cx="3500362" cy="2348570"/>
              </a:xfrm>
            </p:grpSpPr>
            <p:sp>
              <p:nvSpPr>
                <p:cNvPr id="198" name="Rectangle 197"/>
                <p:cNvSpPr/>
                <p:nvPr/>
              </p:nvSpPr>
              <p:spPr>
                <a:xfrm>
                  <a:off x="338385" y="1932440"/>
                  <a:ext cx="3499501" cy="2319779"/>
                </a:xfrm>
                <a:prstGeom prst="rect">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nvGrpSpPr>
                <p:cNvPr id="21720" name="Groupe 198"/>
                <p:cNvGrpSpPr>
                  <a:grpSpLocks/>
                </p:cNvGrpSpPr>
                <p:nvPr/>
              </p:nvGrpSpPr>
              <p:grpSpPr bwMode="auto">
                <a:xfrm>
                  <a:off x="381200" y="2070611"/>
                  <a:ext cx="2430758" cy="2210605"/>
                  <a:chOff x="381200" y="2070611"/>
                  <a:chExt cx="2430758" cy="2210605"/>
                </a:xfrm>
              </p:grpSpPr>
              <p:sp>
                <p:nvSpPr>
                  <p:cNvPr id="200" name="Rectangle à coins arrondis 199"/>
                  <p:cNvSpPr/>
                  <p:nvPr/>
                </p:nvSpPr>
                <p:spPr>
                  <a:xfrm rot="11886386" flipV="1">
                    <a:off x="380283" y="2071211"/>
                    <a:ext cx="392509" cy="138773"/>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1" name="Rectangle à coins arrondis 200"/>
                  <p:cNvSpPr/>
                  <p:nvPr/>
                </p:nvSpPr>
                <p:spPr>
                  <a:xfrm rot="8075434" flipV="1">
                    <a:off x="423336" y="2611930"/>
                    <a:ext cx="376964" cy="13230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2" name="Rectangle à coins arrondis 201"/>
                  <p:cNvSpPr/>
                  <p:nvPr/>
                </p:nvSpPr>
                <p:spPr>
                  <a:xfrm rot="3116719">
                    <a:off x="312514" y="4014988"/>
                    <a:ext cx="393534" cy="13892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3" name="Rectangle à coins arrondis 202"/>
                  <p:cNvSpPr/>
                  <p:nvPr/>
                </p:nvSpPr>
                <p:spPr>
                  <a:xfrm rot="1882377">
                    <a:off x="706639" y="2765074"/>
                    <a:ext cx="434405" cy="15534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4" name="Rectangle à coins arrondis 203"/>
                  <p:cNvSpPr/>
                  <p:nvPr/>
                </p:nvSpPr>
                <p:spPr>
                  <a:xfrm rot="10800000" flipV="1">
                    <a:off x="422180" y="3059189"/>
                    <a:ext cx="392509" cy="13670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5" name="Rectangle à coins arrondis 204"/>
                  <p:cNvSpPr/>
                  <p:nvPr/>
                </p:nvSpPr>
                <p:spPr>
                  <a:xfrm rot="8075434" flipV="1">
                    <a:off x="403490" y="3347217"/>
                    <a:ext cx="376964" cy="13230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6" name="Rectangle à coins arrondis 205"/>
                  <p:cNvSpPr/>
                  <p:nvPr/>
                </p:nvSpPr>
                <p:spPr>
                  <a:xfrm rot="1882377">
                    <a:off x="717663" y="3958104"/>
                    <a:ext cx="436611" cy="15534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7" name="Rectangle à coins arrondis 206"/>
                  <p:cNvSpPr/>
                  <p:nvPr/>
                </p:nvSpPr>
                <p:spPr>
                  <a:xfrm rot="10800000" flipV="1">
                    <a:off x="417769" y="2359113"/>
                    <a:ext cx="392509" cy="13877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8" name="Rectangle à coins arrondis 207"/>
                  <p:cNvSpPr/>
                  <p:nvPr/>
                </p:nvSpPr>
                <p:spPr>
                  <a:xfrm rot="381457" flipV="1">
                    <a:off x="1185145" y="3825545"/>
                    <a:ext cx="392509" cy="99419"/>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9" name="Rectangle à coins arrondis 208"/>
                  <p:cNvSpPr/>
                  <p:nvPr/>
                </p:nvSpPr>
                <p:spPr>
                  <a:xfrm rot="16968368" flipV="1">
                    <a:off x="2092495" y="3948909"/>
                    <a:ext cx="271331" cy="13230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10" name="Rectangle à coins arrondis 209"/>
                  <p:cNvSpPr/>
                  <p:nvPr/>
                </p:nvSpPr>
                <p:spPr>
                  <a:xfrm rot="8163231">
                    <a:off x="1319658" y="4020241"/>
                    <a:ext cx="443225" cy="11184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11" name="Rectangle à coins arrondis 210"/>
                  <p:cNvSpPr/>
                  <p:nvPr/>
                </p:nvSpPr>
                <p:spPr>
                  <a:xfrm rot="19692934" flipV="1">
                    <a:off x="1654833" y="4121731"/>
                    <a:ext cx="392509" cy="99419"/>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12" name="Rectangle à coins arrondis 211"/>
                  <p:cNvSpPr/>
                  <p:nvPr/>
                </p:nvSpPr>
                <p:spPr>
                  <a:xfrm rot="19692934" flipV="1">
                    <a:off x="2411183" y="4080306"/>
                    <a:ext cx="392509" cy="99419"/>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13" name="Rectangle à coins arrondis 212"/>
                  <p:cNvSpPr/>
                  <p:nvPr/>
                </p:nvSpPr>
                <p:spPr>
                  <a:xfrm rot="8075434" flipV="1">
                    <a:off x="432156" y="3662045"/>
                    <a:ext cx="376964" cy="13230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sp>
            <p:nvSpPr>
              <p:cNvPr id="195" name="Rectangle à coins arrondis 194"/>
              <p:cNvSpPr/>
              <p:nvPr/>
            </p:nvSpPr>
            <p:spPr>
              <a:xfrm rot="8163231">
                <a:off x="6882437" y="6905212"/>
                <a:ext cx="443227" cy="11184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96" name="Rectangle à coins arrondis 195"/>
              <p:cNvSpPr/>
              <p:nvPr/>
            </p:nvSpPr>
            <p:spPr>
              <a:xfrm rot="19692934" flipV="1">
                <a:off x="7219818" y="7004631"/>
                <a:ext cx="392509" cy="10149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97" name="Rectangle à coins arrondis 196"/>
              <p:cNvSpPr/>
              <p:nvPr/>
            </p:nvSpPr>
            <p:spPr>
              <a:xfrm rot="1882377">
                <a:off x="6531826" y="6743656"/>
                <a:ext cx="441021" cy="15534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pic>
          <p:nvPicPr>
            <p:cNvPr id="21714" name="Image 16"/>
            <p:cNvPicPr>
              <a:picLocks noChangeAspect="1" noChangeArrowheads="1"/>
            </p:cNvPicPr>
            <p:nvPr/>
          </p:nvPicPr>
          <p:blipFill>
            <a:blip r:embed="rId3" cstate="print"/>
            <a:srcRect/>
            <a:stretch>
              <a:fillRect/>
            </a:stretch>
          </p:blipFill>
          <p:spPr bwMode="auto">
            <a:xfrm>
              <a:off x="617321" y="3686636"/>
              <a:ext cx="2520000" cy="1800000"/>
            </a:xfrm>
            <a:prstGeom prst="rect">
              <a:avLst/>
            </a:prstGeom>
            <a:noFill/>
            <a:ln w="9525">
              <a:noFill/>
              <a:miter lim="800000"/>
              <a:headEnd/>
              <a:tailEnd/>
            </a:ln>
          </p:spPr>
        </p:pic>
      </p:grpSp>
      <p:grpSp>
        <p:nvGrpSpPr>
          <p:cNvPr id="29" name="Groupe 28"/>
          <p:cNvGrpSpPr>
            <a:grpSpLocks/>
          </p:cNvGrpSpPr>
          <p:nvPr/>
        </p:nvGrpSpPr>
        <p:grpSpPr bwMode="auto">
          <a:xfrm>
            <a:off x="3298825" y="3686175"/>
            <a:ext cx="2727325" cy="2019300"/>
            <a:chOff x="3299363" y="3686636"/>
            <a:chExt cx="2726717" cy="2018710"/>
          </a:xfrm>
        </p:grpSpPr>
        <p:grpSp>
          <p:nvGrpSpPr>
            <p:cNvPr id="21691" name="Groupe 167"/>
            <p:cNvGrpSpPr>
              <a:grpSpLocks/>
            </p:cNvGrpSpPr>
            <p:nvPr/>
          </p:nvGrpSpPr>
          <p:grpSpPr bwMode="auto">
            <a:xfrm>
              <a:off x="3299363" y="3905346"/>
              <a:ext cx="2520000" cy="1800000"/>
              <a:chOff x="4196620" y="4801046"/>
              <a:chExt cx="3500362" cy="2354323"/>
            </a:xfrm>
          </p:grpSpPr>
          <p:grpSp>
            <p:nvGrpSpPr>
              <p:cNvPr id="21693" name="Groupe 169"/>
              <p:cNvGrpSpPr>
                <a:grpSpLocks/>
              </p:cNvGrpSpPr>
              <p:nvPr/>
            </p:nvGrpSpPr>
            <p:grpSpPr bwMode="auto">
              <a:xfrm>
                <a:off x="4196620" y="4801046"/>
                <a:ext cx="3500362" cy="2354323"/>
                <a:chOff x="338385" y="1932645"/>
                <a:chExt cx="3500362" cy="2354323"/>
              </a:xfrm>
            </p:grpSpPr>
            <p:sp>
              <p:nvSpPr>
                <p:cNvPr id="174" name="Rectangle 173"/>
                <p:cNvSpPr/>
                <p:nvPr/>
              </p:nvSpPr>
              <p:spPr>
                <a:xfrm>
                  <a:off x="338385" y="1933039"/>
                  <a:ext cx="3500901" cy="2353929"/>
                </a:xfrm>
                <a:prstGeom prst="rect">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nvGrpSpPr>
                <p:cNvPr id="21698" name="Groupe 174"/>
                <p:cNvGrpSpPr>
                  <a:grpSpLocks/>
                </p:cNvGrpSpPr>
                <p:nvPr/>
              </p:nvGrpSpPr>
              <p:grpSpPr bwMode="auto">
                <a:xfrm>
                  <a:off x="381200" y="2070611"/>
                  <a:ext cx="2430758" cy="2210605"/>
                  <a:chOff x="381200" y="2070611"/>
                  <a:chExt cx="2430758" cy="2210605"/>
                </a:xfrm>
              </p:grpSpPr>
              <p:sp>
                <p:nvSpPr>
                  <p:cNvPr id="176" name="Rectangle à coins arrondis 175"/>
                  <p:cNvSpPr/>
                  <p:nvPr/>
                </p:nvSpPr>
                <p:spPr>
                  <a:xfrm rot="11886386" flipV="1">
                    <a:off x="380274" y="2070040"/>
                    <a:ext cx="392418" cy="13700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7" name="Rectangle à coins arrondis 176"/>
                  <p:cNvSpPr/>
                  <p:nvPr/>
                </p:nvSpPr>
                <p:spPr>
                  <a:xfrm rot="8075434" flipV="1">
                    <a:off x="423898" y="2611066"/>
                    <a:ext cx="375716" cy="13227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8" name="Rectangle à coins arrondis 177"/>
                  <p:cNvSpPr/>
                  <p:nvPr/>
                </p:nvSpPr>
                <p:spPr>
                  <a:xfrm rot="3116719">
                    <a:off x="312044" y="4014097"/>
                    <a:ext cx="394397" cy="13889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9" name="Rectangle à coins arrondis 178"/>
                  <p:cNvSpPr/>
                  <p:nvPr/>
                </p:nvSpPr>
                <p:spPr>
                  <a:xfrm rot="1882377">
                    <a:off x="706554" y="2763349"/>
                    <a:ext cx="443123" cy="155684"/>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0" name="Rectangle à coins arrondis 179"/>
                  <p:cNvSpPr/>
                  <p:nvPr/>
                </p:nvSpPr>
                <p:spPr>
                  <a:xfrm rot="10800000" flipV="1">
                    <a:off x="422160" y="3058109"/>
                    <a:ext cx="394624" cy="13700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1" name="Rectangle à coins arrondis 180"/>
                  <p:cNvSpPr/>
                  <p:nvPr/>
                </p:nvSpPr>
                <p:spPr>
                  <a:xfrm rot="8075434" flipV="1">
                    <a:off x="403019" y="3346929"/>
                    <a:ext cx="377791" cy="13227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2" name="Rectangle à coins arrondis 181"/>
                  <p:cNvSpPr/>
                  <p:nvPr/>
                </p:nvSpPr>
                <p:spPr>
                  <a:xfrm rot="1882377">
                    <a:off x="717576" y="3956920"/>
                    <a:ext cx="443125" cy="155683"/>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3" name="Rectangle à coins arrondis 182"/>
                  <p:cNvSpPr/>
                  <p:nvPr/>
                </p:nvSpPr>
                <p:spPr>
                  <a:xfrm rot="10800000" flipV="1">
                    <a:off x="417751" y="2358573"/>
                    <a:ext cx="392418" cy="13700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4" name="Rectangle à coins arrondis 183"/>
                  <p:cNvSpPr/>
                  <p:nvPr/>
                </p:nvSpPr>
                <p:spPr>
                  <a:xfrm rot="381457" flipV="1">
                    <a:off x="1191566" y="3824071"/>
                    <a:ext cx="392418" cy="9963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5" name="Rectangle à coins arrondis 184"/>
                  <p:cNvSpPr/>
                  <p:nvPr/>
                </p:nvSpPr>
                <p:spPr>
                  <a:xfrm rot="16968368" flipV="1">
                    <a:off x="2099479" y="3946763"/>
                    <a:ext cx="271926" cy="13448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6" name="Rectangle à coins arrondis 185"/>
                  <p:cNvSpPr/>
                  <p:nvPr/>
                </p:nvSpPr>
                <p:spPr>
                  <a:xfrm rot="8163231">
                    <a:off x="1326045" y="4019194"/>
                    <a:ext cx="443125" cy="11416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7" name="Rectangle à coins arrondis 186"/>
                  <p:cNvSpPr/>
                  <p:nvPr/>
                </p:nvSpPr>
                <p:spPr>
                  <a:xfrm rot="19692934" flipV="1">
                    <a:off x="1663349" y="4120906"/>
                    <a:ext cx="392418" cy="9963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8" name="Rectangle à coins arrondis 187"/>
                  <p:cNvSpPr/>
                  <p:nvPr/>
                </p:nvSpPr>
                <p:spPr>
                  <a:xfrm rot="19692934" flipV="1">
                    <a:off x="2419526" y="4079390"/>
                    <a:ext cx="392418" cy="101714"/>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9" name="Rectangle à coins arrondis 188"/>
                  <p:cNvSpPr/>
                  <p:nvPr/>
                </p:nvSpPr>
                <p:spPr>
                  <a:xfrm rot="8075434" flipV="1">
                    <a:off x="431678" y="3662447"/>
                    <a:ext cx="377791" cy="13227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sp>
            <p:nvSpPr>
              <p:cNvPr id="171" name="Rectangle à coins arrondis 170"/>
              <p:cNvSpPr/>
              <p:nvPr/>
            </p:nvSpPr>
            <p:spPr>
              <a:xfrm rot="8163231">
                <a:off x="6884025" y="6904201"/>
                <a:ext cx="443123" cy="11416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2" name="Rectangle à coins arrondis 171"/>
              <p:cNvSpPr/>
              <p:nvPr/>
            </p:nvSpPr>
            <p:spPr>
              <a:xfrm rot="19692934" flipV="1">
                <a:off x="7221328" y="7005913"/>
                <a:ext cx="392418" cy="9963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3" name="Rectangle à coins arrondis 172"/>
              <p:cNvSpPr/>
              <p:nvPr/>
            </p:nvSpPr>
            <p:spPr>
              <a:xfrm rot="1882377">
                <a:off x="6531289" y="6744365"/>
                <a:ext cx="443123" cy="155684"/>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pic>
          <p:nvPicPr>
            <p:cNvPr id="21692" name="Image 17"/>
            <p:cNvPicPr>
              <a:picLocks noChangeAspect="1" noChangeArrowheads="1"/>
            </p:cNvPicPr>
            <p:nvPr/>
          </p:nvPicPr>
          <p:blipFill>
            <a:blip r:embed="rId4" cstate="print"/>
            <a:srcRect/>
            <a:stretch>
              <a:fillRect/>
            </a:stretch>
          </p:blipFill>
          <p:spPr bwMode="auto">
            <a:xfrm>
              <a:off x="3506080" y="3686636"/>
              <a:ext cx="2520000" cy="1800000"/>
            </a:xfrm>
            <a:prstGeom prst="rect">
              <a:avLst/>
            </a:prstGeom>
            <a:noFill/>
            <a:ln w="9525">
              <a:noFill/>
              <a:miter lim="800000"/>
              <a:headEnd/>
              <a:tailEnd/>
            </a:ln>
          </p:spPr>
        </p:pic>
      </p:grpSp>
      <p:grpSp>
        <p:nvGrpSpPr>
          <p:cNvPr id="27" name="Groupe 26"/>
          <p:cNvGrpSpPr>
            <a:grpSpLocks/>
          </p:cNvGrpSpPr>
          <p:nvPr/>
        </p:nvGrpSpPr>
        <p:grpSpPr bwMode="auto">
          <a:xfrm>
            <a:off x="7997825" y="1177925"/>
            <a:ext cx="2728913" cy="2028825"/>
            <a:chOff x="7997945" y="1177495"/>
            <a:chExt cx="2728452" cy="2028598"/>
          </a:xfrm>
        </p:grpSpPr>
        <p:grpSp>
          <p:nvGrpSpPr>
            <p:cNvPr id="21669" name="Groupe 117"/>
            <p:cNvGrpSpPr>
              <a:grpSpLocks/>
            </p:cNvGrpSpPr>
            <p:nvPr/>
          </p:nvGrpSpPr>
          <p:grpSpPr bwMode="auto">
            <a:xfrm>
              <a:off x="7997945" y="1406093"/>
              <a:ext cx="2520000" cy="1800000"/>
              <a:chOff x="4196620" y="4801047"/>
              <a:chExt cx="3500362" cy="2348570"/>
            </a:xfrm>
          </p:grpSpPr>
          <p:grpSp>
            <p:nvGrpSpPr>
              <p:cNvPr id="21671" name="Groupe 119"/>
              <p:cNvGrpSpPr>
                <a:grpSpLocks/>
              </p:cNvGrpSpPr>
              <p:nvPr/>
            </p:nvGrpSpPr>
            <p:grpSpPr bwMode="auto">
              <a:xfrm>
                <a:off x="4196620" y="4801047"/>
                <a:ext cx="3500362" cy="2348570"/>
                <a:chOff x="338385" y="1932646"/>
                <a:chExt cx="3500362" cy="2348570"/>
              </a:xfrm>
            </p:grpSpPr>
            <p:sp>
              <p:nvSpPr>
                <p:cNvPr id="125" name="Rectangle 124"/>
                <p:cNvSpPr/>
                <p:nvPr/>
              </p:nvSpPr>
              <p:spPr>
                <a:xfrm>
                  <a:off x="338385" y="1932615"/>
                  <a:ext cx="3501090" cy="2303038"/>
                </a:xfrm>
                <a:prstGeom prst="rect">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nvGrpSpPr>
                <p:cNvPr id="21676" name="Groupe 125"/>
                <p:cNvGrpSpPr>
                  <a:grpSpLocks/>
                </p:cNvGrpSpPr>
                <p:nvPr/>
              </p:nvGrpSpPr>
              <p:grpSpPr bwMode="auto">
                <a:xfrm>
                  <a:off x="381200" y="2070611"/>
                  <a:ext cx="2430758" cy="2210605"/>
                  <a:chOff x="381200" y="2070611"/>
                  <a:chExt cx="2430758" cy="2210605"/>
                </a:xfrm>
              </p:grpSpPr>
              <p:sp>
                <p:nvSpPr>
                  <p:cNvPr id="127" name="Rectangle à coins arrondis 126"/>
                  <p:cNvSpPr/>
                  <p:nvPr/>
                </p:nvSpPr>
                <p:spPr>
                  <a:xfrm rot="11886386" flipV="1">
                    <a:off x="380275" y="2071378"/>
                    <a:ext cx="392439" cy="13876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9" name="Rectangle à coins arrondis 128"/>
                  <p:cNvSpPr/>
                  <p:nvPr/>
                </p:nvSpPr>
                <p:spPr>
                  <a:xfrm rot="8075434" flipV="1">
                    <a:off x="423301" y="2612063"/>
                    <a:ext cx="376936" cy="132283"/>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0" name="Rectangle à coins arrondis 129"/>
                  <p:cNvSpPr/>
                  <p:nvPr/>
                </p:nvSpPr>
                <p:spPr>
                  <a:xfrm rot="3116719">
                    <a:off x="312498" y="4015015"/>
                    <a:ext cx="393505" cy="138898"/>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1" name="Rectangle à coins arrondis 130"/>
                  <p:cNvSpPr/>
                  <p:nvPr/>
                </p:nvSpPr>
                <p:spPr>
                  <a:xfrm rot="1882377">
                    <a:off x="706573" y="2765188"/>
                    <a:ext cx="443147" cy="15533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2" name="Rectangle à coins arrondis 131"/>
                  <p:cNvSpPr/>
                  <p:nvPr/>
                </p:nvSpPr>
                <p:spPr>
                  <a:xfrm rot="10800000" flipV="1">
                    <a:off x="422164" y="3059281"/>
                    <a:ext cx="394645" cy="13669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3" name="Rectangle à coins arrondis 132"/>
                  <p:cNvSpPr/>
                  <p:nvPr/>
                </p:nvSpPr>
                <p:spPr>
                  <a:xfrm rot="8075434" flipV="1">
                    <a:off x="403459" y="3347294"/>
                    <a:ext cx="376936" cy="132283"/>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4" name="Rectangle à coins arrondis 133"/>
                  <p:cNvSpPr/>
                  <p:nvPr/>
                </p:nvSpPr>
                <p:spPr>
                  <a:xfrm rot="1882377">
                    <a:off x="717596" y="3958128"/>
                    <a:ext cx="443149" cy="15533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5" name="Rectangle à coins arrondis 134"/>
                  <p:cNvSpPr/>
                  <p:nvPr/>
                </p:nvSpPr>
                <p:spPr>
                  <a:xfrm rot="10800000" flipV="1">
                    <a:off x="417755" y="2359257"/>
                    <a:ext cx="392439" cy="138763"/>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6" name="Rectangle à coins arrondis 135"/>
                  <p:cNvSpPr/>
                  <p:nvPr/>
                </p:nvSpPr>
                <p:spPr>
                  <a:xfrm rot="381457" flipV="1">
                    <a:off x="1191611" y="3825579"/>
                    <a:ext cx="392439" cy="9941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7" name="Rectangle à coins arrondis 136"/>
                  <p:cNvSpPr/>
                  <p:nvPr/>
                </p:nvSpPr>
                <p:spPr>
                  <a:xfrm rot="16968368" flipV="1">
                    <a:off x="2099887" y="3947839"/>
                    <a:ext cx="271312" cy="134488"/>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8" name="Rectangle à coins arrondis 137"/>
                  <p:cNvSpPr/>
                  <p:nvPr/>
                </p:nvSpPr>
                <p:spPr>
                  <a:xfrm rot="8163231">
                    <a:off x="1326098" y="4020260"/>
                    <a:ext cx="443149" cy="111838"/>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9" name="Rectangle à coins arrondis 138"/>
                  <p:cNvSpPr/>
                  <p:nvPr/>
                </p:nvSpPr>
                <p:spPr>
                  <a:xfrm rot="19692934" flipV="1">
                    <a:off x="1663420" y="4121744"/>
                    <a:ext cx="392439" cy="9941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0" name="Rectangle à coins arrondis 139"/>
                  <p:cNvSpPr/>
                  <p:nvPr/>
                </p:nvSpPr>
                <p:spPr>
                  <a:xfrm rot="19692934" flipV="1">
                    <a:off x="2419637" y="4080322"/>
                    <a:ext cx="392439" cy="9941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1" name="Rectangle à coins arrondis 140"/>
                  <p:cNvSpPr/>
                  <p:nvPr/>
                </p:nvSpPr>
                <p:spPr>
                  <a:xfrm rot="8075434" flipV="1">
                    <a:off x="432120" y="3662098"/>
                    <a:ext cx="376936" cy="132283"/>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sp>
            <p:nvSpPr>
              <p:cNvPr id="121" name="Rectangle à coins arrondis 120"/>
              <p:cNvSpPr/>
              <p:nvPr/>
            </p:nvSpPr>
            <p:spPr>
              <a:xfrm rot="8163231">
                <a:off x="6884170" y="6905230"/>
                <a:ext cx="443147" cy="111838"/>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3" name="Rectangle à coins arrondis 122"/>
              <p:cNvSpPr/>
              <p:nvPr/>
            </p:nvSpPr>
            <p:spPr>
              <a:xfrm rot="19692934" flipV="1">
                <a:off x="7221491" y="7004642"/>
                <a:ext cx="392440" cy="101483"/>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4" name="Rectangle à coins arrondis 123"/>
              <p:cNvSpPr/>
              <p:nvPr/>
            </p:nvSpPr>
            <p:spPr>
              <a:xfrm rot="1882377">
                <a:off x="6531415" y="6743686"/>
                <a:ext cx="443147" cy="15533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pic>
          <p:nvPicPr>
            <p:cNvPr id="21670" name="Image 18"/>
            <p:cNvPicPr>
              <a:picLocks noChangeAspect="1" noChangeArrowheads="1"/>
            </p:cNvPicPr>
            <p:nvPr/>
          </p:nvPicPr>
          <p:blipFill>
            <a:blip r:embed="rId5" cstate="print"/>
            <a:srcRect/>
            <a:stretch>
              <a:fillRect/>
            </a:stretch>
          </p:blipFill>
          <p:spPr bwMode="auto">
            <a:xfrm>
              <a:off x="8206397" y="1177495"/>
              <a:ext cx="2520000" cy="1800000"/>
            </a:xfrm>
            <a:prstGeom prst="rect">
              <a:avLst/>
            </a:prstGeom>
            <a:noFill/>
            <a:ln w="9525">
              <a:noFill/>
              <a:miter lim="800000"/>
              <a:headEnd/>
              <a:tailEnd/>
            </a:ln>
          </p:spPr>
        </p:pic>
      </p:grpSp>
      <p:grpSp>
        <p:nvGrpSpPr>
          <p:cNvPr id="30" name="Groupe 29"/>
          <p:cNvGrpSpPr>
            <a:grpSpLocks/>
          </p:cNvGrpSpPr>
          <p:nvPr/>
        </p:nvGrpSpPr>
        <p:grpSpPr bwMode="auto">
          <a:xfrm>
            <a:off x="6184900" y="3686175"/>
            <a:ext cx="2720975" cy="2054225"/>
            <a:chOff x="6184479" y="3686636"/>
            <a:chExt cx="2720891" cy="2053373"/>
          </a:xfrm>
        </p:grpSpPr>
        <p:grpSp>
          <p:nvGrpSpPr>
            <p:cNvPr id="21647" name="Groupe 143"/>
            <p:cNvGrpSpPr>
              <a:grpSpLocks/>
            </p:cNvGrpSpPr>
            <p:nvPr/>
          </p:nvGrpSpPr>
          <p:grpSpPr bwMode="auto">
            <a:xfrm>
              <a:off x="6184479" y="3940009"/>
              <a:ext cx="2520000" cy="1800000"/>
              <a:chOff x="4196620" y="4801047"/>
              <a:chExt cx="3500362" cy="2348570"/>
            </a:xfrm>
          </p:grpSpPr>
          <p:grpSp>
            <p:nvGrpSpPr>
              <p:cNvPr id="21649" name="Groupe 145"/>
              <p:cNvGrpSpPr>
                <a:grpSpLocks/>
              </p:cNvGrpSpPr>
              <p:nvPr/>
            </p:nvGrpSpPr>
            <p:grpSpPr bwMode="auto">
              <a:xfrm>
                <a:off x="4196620" y="4801047"/>
                <a:ext cx="3500362" cy="2348570"/>
                <a:chOff x="338385" y="1932646"/>
                <a:chExt cx="3500362" cy="2348570"/>
              </a:xfrm>
            </p:grpSpPr>
            <p:sp>
              <p:nvSpPr>
                <p:cNvPr id="150" name="Rectangle 149"/>
                <p:cNvSpPr/>
                <p:nvPr/>
              </p:nvSpPr>
              <p:spPr>
                <a:xfrm>
                  <a:off x="338385" y="1933327"/>
                  <a:ext cx="3499369" cy="2302339"/>
                </a:xfrm>
                <a:prstGeom prst="rect">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21654" name="Groupe 150"/>
                <p:cNvGrpSpPr>
                  <a:grpSpLocks/>
                </p:cNvGrpSpPr>
                <p:nvPr/>
              </p:nvGrpSpPr>
              <p:grpSpPr bwMode="auto">
                <a:xfrm>
                  <a:off x="381200" y="2070611"/>
                  <a:ext cx="2430758" cy="2210605"/>
                  <a:chOff x="381200" y="2070611"/>
                  <a:chExt cx="2430758" cy="2210605"/>
                </a:xfrm>
              </p:grpSpPr>
              <p:sp>
                <p:nvSpPr>
                  <p:cNvPr id="152" name="Rectangle à coins arrondis 151"/>
                  <p:cNvSpPr/>
                  <p:nvPr/>
                </p:nvSpPr>
                <p:spPr>
                  <a:xfrm rot="11886386" flipV="1">
                    <a:off x="380280" y="2078258"/>
                    <a:ext cx="392494" cy="13872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3" name="Rectangle à coins arrondis 152"/>
                  <p:cNvSpPr/>
                  <p:nvPr/>
                </p:nvSpPr>
                <p:spPr>
                  <a:xfrm rot="8075434" flipV="1">
                    <a:off x="426501" y="2615644"/>
                    <a:ext cx="370611" cy="13230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4" name="Rectangle à coins arrondis 153"/>
                  <p:cNvSpPr/>
                  <p:nvPr/>
                </p:nvSpPr>
                <p:spPr>
                  <a:xfrm rot="3116719">
                    <a:off x="312581" y="4015065"/>
                    <a:ext cx="393385" cy="13891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5" name="Rectangle à coins arrondis 154"/>
                  <p:cNvSpPr/>
                  <p:nvPr/>
                </p:nvSpPr>
                <p:spPr>
                  <a:xfrm rot="1882377">
                    <a:off x="706624" y="2765647"/>
                    <a:ext cx="434388" cy="155284"/>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6" name="Rectangle à coins arrondis 155"/>
                  <p:cNvSpPr/>
                  <p:nvPr/>
                </p:nvSpPr>
                <p:spPr>
                  <a:xfrm rot="10800000" flipV="1">
                    <a:off x="422175" y="3059651"/>
                    <a:ext cx="392494" cy="13665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7" name="Rectangle à coins arrondis 156"/>
                  <p:cNvSpPr/>
                  <p:nvPr/>
                </p:nvSpPr>
                <p:spPr>
                  <a:xfrm rot="8075434" flipV="1">
                    <a:off x="403551" y="3347548"/>
                    <a:ext cx="376822" cy="13230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8" name="Rectangle à coins arrondis 157"/>
                  <p:cNvSpPr/>
                  <p:nvPr/>
                </p:nvSpPr>
                <p:spPr>
                  <a:xfrm rot="1882377">
                    <a:off x="717648" y="3958226"/>
                    <a:ext cx="436594" cy="155284"/>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9" name="Rectangle à coins arrondis 158"/>
                  <p:cNvSpPr/>
                  <p:nvPr/>
                </p:nvSpPr>
                <p:spPr>
                  <a:xfrm rot="10800000" flipV="1">
                    <a:off x="417765" y="2366051"/>
                    <a:ext cx="392494" cy="138719"/>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0" name="Rectangle à coins arrondis 159"/>
                  <p:cNvSpPr/>
                  <p:nvPr/>
                </p:nvSpPr>
                <p:spPr>
                  <a:xfrm rot="381457" flipV="1">
                    <a:off x="1185112" y="3825717"/>
                    <a:ext cx="392494" cy="9938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1" name="Rectangle à coins arrondis 160"/>
                  <p:cNvSpPr/>
                  <p:nvPr/>
                </p:nvSpPr>
                <p:spPr>
                  <a:xfrm rot="16968368" flipV="1">
                    <a:off x="2092472" y="3949014"/>
                    <a:ext cx="271230" cy="13230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2" name="Rectangle à coins arrondis 161"/>
                  <p:cNvSpPr/>
                  <p:nvPr/>
                </p:nvSpPr>
                <p:spPr>
                  <a:xfrm rot="8163231">
                    <a:off x="1319619" y="4020339"/>
                    <a:ext cx="443208" cy="111804"/>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3" name="Rectangle à coins arrondis 162"/>
                  <p:cNvSpPr/>
                  <p:nvPr/>
                </p:nvSpPr>
                <p:spPr>
                  <a:xfrm rot="19692934" flipV="1">
                    <a:off x="1654783" y="4121792"/>
                    <a:ext cx="392494" cy="9938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4" name="Rectangle à coins arrondis 163"/>
                  <p:cNvSpPr/>
                  <p:nvPr/>
                </p:nvSpPr>
                <p:spPr>
                  <a:xfrm rot="19692934" flipV="1">
                    <a:off x="2411104" y="4080383"/>
                    <a:ext cx="392494" cy="9938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5" name="Rectangle à coins arrondis 164"/>
                  <p:cNvSpPr/>
                  <p:nvPr/>
                </p:nvSpPr>
                <p:spPr>
                  <a:xfrm rot="8075434" flipV="1">
                    <a:off x="432215" y="3662256"/>
                    <a:ext cx="376822" cy="13230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sp>
            <p:nvSpPr>
              <p:cNvPr id="147" name="Rectangle à coins arrondis 146"/>
              <p:cNvSpPr/>
              <p:nvPr/>
            </p:nvSpPr>
            <p:spPr>
              <a:xfrm rot="8163231">
                <a:off x="6882335" y="6905304"/>
                <a:ext cx="443210" cy="111804"/>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8" name="Rectangle à coins arrondis 147"/>
              <p:cNvSpPr/>
              <p:nvPr/>
            </p:nvSpPr>
            <p:spPr>
              <a:xfrm rot="19692934" flipV="1">
                <a:off x="7219704" y="7004686"/>
                <a:ext cx="392494" cy="101453"/>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9" name="Rectangle à coins arrondis 148"/>
              <p:cNvSpPr/>
              <p:nvPr/>
            </p:nvSpPr>
            <p:spPr>
              <a:xfrm rot="1882377">
                <a:off x="6531738" y="6743809"/>
                <a:ext cx="441004" cy="155284"/>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pic>
          <p:nvPicPr>
            <p:cNvPr id="21648" name="Image 19"/>
            <p:cNvPicPr>
              <a:picLocks noChangeAspect="1" noChangeArrowheads="1"/>
            </p:cNvPicPr>
            <p:nvPr/>
          </p:nvPicPr>
          <p:blipFill>
            <a:blip r:embed="rId6" cstate="print"/>
            <a:srcRect/>
            <a:stretch>
              <a:fillRect/>
            </a:stretch>
          </p:blipFill>
          <p:spPr bwMode="auto">
            <a:xfrm>
              <a:off x="6385370" y="3686636"/>
              <a:ext cx="2520000" cy="1800000"/>
            </a:xfrm>
            <a:prstGeom prst="rect">
              <a:avLst/>
            </a:prstGeom>
            <a:noFill/>
            <a:ln w="9525">
              <a:noFill/>
              <a:miter lim="800000"/>
              <a:headEnd/>
              <a:tailEnd/>
            </a:ln>
          </p:spPr>
        </p:pic>
      </p:grpSp>
      <p:grpSp>
        <p:nvGrpSpPr>
          <p:cNvPr id="31" name="Groupe 30"/>
          <p:cNvGrpSpPr>
            <a:grpSpLocks/>
          </p:cNvGrpSpPr>
          <p:nvPr/>
        </p:nvGrpSpPr>
        <p:grpSpPr bwMode="auto">
          <a:xfrm>
            <a:off x="9074150" y="3686175"/>
            <a:ext cx="2732088" cy="2039938"/>
            <a:chOff x="9073918" y="3686636"/>
            <a:chExt cx="2732948" cy="2039054"/>
          </a:xfrm>
        </p:grpSpPr>
        <p:grpSp>
          <p:nvGrpSpPr>
            <p:cNvPr id="21625" name="Groupe 215"/>
            <p:cNvGrpSpPr>
              <a:grpSpLocks/>
            </p:cNvGrpSpPr>
            <p:nvPr/>
          </p:nvGrpSpPr>
          <p:grpSpPr bwMode="auto">
            <a:xfrm>
              <a:off x="9073918" y="3925690"/>
              <a:ext cx="2520000" cy="1800000"/>
              <a:chOff x="4196620" y="4801047"/>
              <a:chExt cx="3500362" cy="2348570"/>
            </a:xfrm>
          </p:grpSpPr>
          <p:grpSp>
            <p:nvGrpSpPr>
              <p:cNvPr id="21627" name="Groupe 217"/>
              <p:cNvGrpSpPr>
                <a:grpSpLocks/>
              </p:cNvGrpSpPr>
              <p:nvPr/>
            </p:nvGrpSpPr>
            <p:grpSpPr bwMode="auto">
              <a:xfrm>
                <a:off x="4196620" y="4801047"/>
                <a:ext cx="3500362" cy="2348570"/>
                <a:chOff x="338385" y="1932646"/>
                <a:chExt cx="3500362" cy="2348570"/>
              </a:xfrm>
            </p:grpSpPr>
            <p:sp>
              <p:nvSpPr>
                <p:cNvPr id="222" name="Rectangle 221"/>
                <p:cNvSpPr/>
                <p:nvPr/>
              </p:nvSpPr>
              <p:spPr>
                <a:xfrm>
                  <a:off x="338385" y="1933370"/>
                  <a:ext cx="3500579" cy="2302297"/>
                </a:xfrm>
                <a:prstGeom prst="rect">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nvGrpSpPr>
                <p:cNvPr id="21632" name="Groupe 222"/>
                <p:cNvGrpSpPr>
                  <a:grpSpLocks/>
                </p:cNvGrpSpPr>
                <p:nvPr/>
              </p:nvGrpSpPr>
              <p:grpSpPr bwMode="auto">
                <a:xfrm>
                  <a:off x="381200" y="2070611"/>
                  <a:ext cx="2430758" cy="2210605"/>
                  <a:chOff x="381200" y="2070611"/>
                  <a:chExt cx="2430758" cy="2210605"/>
                </a:xfrm>
              </p:grpSpPr>
              <p:sp>
                <p:nvSpPr>
                  <p:cNvPr id="224" name="Rectangle à coins arrondis 223"/>
                  <p:cNvSpPr/>
                  <p:nvPr/>
                </p:nvSpPr>
                <p:spPr>
                  <a:xfrm rot="11886386" flipV="1">
                    <a:off x="380295" y="2078299"/>
                    <a:ext cx="392629" cy="13871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5" name="Rectangle à coins arrondis 224"/>
                  <p:cNvSpPr/>
                  <p:nvPr/>
                </p:nvSpPr>
                <p:spPr>
                  <a:xfrm rot="8075434" flipV="1">
                    <a:off x="426601" y="2615650"/>
                    <a:ext cx="370603" cy="13234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6" name="Rectangle à coins arrondis 225"/>
                  <p:cNvSpPr/>
                  <p:nvPr/>
                </p:nvSpPr>
                <p:spPr>
                  <a:xfrm rot="3116719">
                    <a:off x="312644" y="4015044"/>
                    <a:ext cx="393378" cy="138965"/>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7" name="Rectangle à coins arrondis 226"/>
                  <p:cNvSpPr/>
                  <p:nvPr/>
                </p:nvSpPr>
                <p:spPr>
                  <a:xfrm rot="1882377">
                    <a:off x="706751" y="2765676"/>
                    <a:ext cx="441157" cy="15528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8" name="Rectangle à coins arrondis 227"/>
                  <p:cNvSpPr/>
                  <p:nvPr/>
                </p:nvSpPr>
                <p:spPr>
                  <a:xfrm rot="10800000" flipV="1">
                    <a:off x="422205" y="3059674"/>
                    <a:ext cx="392629" cy="13664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9" name="Rectangle à coins arrondis 228"/>
                  <p:cNvSpPr/>
                  <p:nvPr/>
                </p:nvSpPr>
                <p:spPr>
                  <a:xfrm rot="8075434" flipV="1">
                    <a:off x="403643" y="3347541"/>
                    <a:ext cx="376815" cy="13234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0" name="Rectangle à coins arrondis 229"/>
                  <p:cNvSpPr/>
                  <p:nvPr/>
                </p:nvSpPr>
                <p:spPr>
                  <a:xfrm rot="1882377">
                    <a:off x="717780" y="3958232"/>
                    <a:ext cx="443363" cy="15528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1" name="Rectangle à coins arrondis 230"/>
                  <p:cNvSpPr/>
                  <p:nvPr/>
                </p:nvSpPr>
                <p:spPr>
                  <a:xfrm rot="10800000" flipV="1">
                    <a:off x="417793" y="2366086"/>
                    <a:ext cx="392629" cy="138718"/>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2" name="Rectangle à coins arrondis 231"/>
                  <p:cNvSpPr/>
                  <p:nvPr/>
                </p:nvSpPr>
                <p:spPr>
                  <a:xfrm rot="381457" flipV="1">
                    <a:off x="1192024" y="3825726"/>
                    <a:ext cx="392629" cy="9938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3" name="Rectangle à coins arrondis 232"/>
                  <p:cNvSpPr/>
                  <p:nvPr/>
                </p:nvSpPr>
                <p:spPr>
                  <a:xfrm rot="16968368" flipV="1">
                    <a:off x="2099747" y="3948994"/>
                    <a:ext cx="271223" cy="13234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4" name="Rectangle à coins arrondis 233"/>
                  <p:cNvSpPr/>
                  <p:nvPr/>
                </p:nvSpPr>
                <p:spPr>
                  <a:xfrm rot="8163231">
                    <a:off x="1326576" y="4020344"/>
                    <a:ext cx="443363" cy="11180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5" name="Rectangle à coins arrondis 234"/>
                  <p:cNvSpPr/>
                  <p:nvPr/>
                </p:nvSpPr>
                <p:spPr>
                  <a:xfrm rot="19692934" flipV="1">
                    <a:off x="1661855" y="4121794"/>
                    <a:ext cx="392629" cy="9938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6" name="Rectangle à coins arrondis 235"/>
                  <p:cNvSpPr/>
                  <p:nvPr/>
                </p:nvSpPr>
                <p:spPr>
                  <a:xfrm rot="19692934" flipV="1">
                    <a:off x="2418439" y="4080386"/>
                    <a:ext cx="392629" cy="9938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7" name="Rectangle à coins arrondis 236"/>
                  <p:cNvSpPr/>
                  <p:nvPr/>
                </p:nvSpPr>
                <p:spPr>
                  <a:xfrm rot="8075434" flipV="1">
                    <a:off x="432317" y="3662244"/>
                    <a:ext cx="376815" cy="13234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sp>
            <p:nvSpPr>
              <p:cNvPr id="219" name="Rectangle à coins arrondis 218"/>
              <p:cNvSpPr/>
              <p:nvPr/>
            </p:nvSpPr>
            <p:spPr>
              <a:xfrm rot="8163231">
                <a:off x="6883264" y="6905308"/>
                <a:ext cx="443363" cy="11180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0" name="Rectangle à coins arrondis 219"/>
              <p:cNvSpPr/>
              <p:nvPr/>
            </p:nvSpPr>
            <p:spPr>
              <a:xfrm rot="19692934" flipV="1">
                <a:off x="7220750" y="7004688"/>
                <a:ext cx="392629" cy="101449"/>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1" name="Rectangle à coins arrondis 220"/>
              <p:cNvSpPr/>
              <p:nvPr/>
            </p:nvSpPr>
            <p:spPr>
              <a:xfrm rot="1882377">
                <a:off x="6532545" y="6743816"/>
                <a:ext cx="441157" cy="15528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pic>
          <p:nvPicPr>
            <p:cNvPr id="21626" name="Image 20"/>
            <p:cNvPicPr>
              <a:picLocks noChangeAspect="1" noChangeArrowheads="1"/>
            </p:cNvPicPr>
            <p:nvPr/>
          </p:nvPicPr>
          <p:blipFill>
            <a:blip r:embed="rId7" cstate="print"/>
            <a:srcRect/>
            <a:stretch>
              <a:fillRect/>
            </a:stretch>
          </p:blipFill>
          <p:spPr bwMode="auto">
            <a:xfrm>
              <a:off x="9286866" y="3686636"/>
              <a:ext cx="2520000" cy="1800000"/>
            </a:xfrm>
            <a:prstGeom prst="rect">
              <a:avLst/>
            </a:prstGeom>
            <a:noFill/>
            <a:ln w="9525">
              <a:noFill/>
              <a:miter lim="800000"/>
              <a:headEnd/>
              <a:tailEnd/>
            </a:ln>
          </p:spPr>
        </p:pic>
      </p:grpSp>
      <p:grpSp>
        <p:nvGrpSpPr>
          <p:cNvPr id="26" name="Groupe 25"/>
          <p:cNvGrpSpPr>
            <a:grpSpLocks/>
          </p:cNvGrpSpPr>
          <p:nvPr/>
        </p:nvGrpSpPr>
        <p:grpSpPr bwMode="auto">
          <a:xfrm>
            <a:off x="4532313" y="1177925"/>
            <a:ext cx="2727325" cy="2014538"/>
            <a:chOff x="4531520" y="1177495"/>
            <a:chExt cx="2727950" cy="2015625"/>
          </a:xfrm>
        </p:grpSpPr>
        <p:grpSp>
          <p:nvGrpSpPr>
            <p:cNvPr id="21603" name="Groupe 47"/>
            <p:cNvGrpSpPr>
              <a:grpSpLocks/>
            </p:cNvGrpSpPr>
            <p:nvPr/>
          </p:nvGrpSpPr>
          <p:grpSpPr bwMode="auto">
            <a:xfrm>
              <a:off x="4531520" y="1393120"/>
              <a:ext cx="2520000" cy="1800000"/>
              <a:chOff x="4196620" y="4801047"/>
              <a:chExt cx="3500362" cy="2348570"/>
            </a:xfrm>
          </p:grpSpPr>
          <p:grpSp>
            <p:nvGrpSpPr>
              <p:cNvPr id="21605" name="Groupe 48"/>
              <p:cNvGrpSpPr>
                <a:grpSpLocks/>
              </p:cNvGrpSpPr>
              <p:nvPr/>
            </p:nvGrpSpPr>
            <p:grpSpPr bwMode="auto">
              <a:xfrm>
                <a:off x="4196620" y="4801047"/>
                <a:ext cx="3500362" cy="2348570"/>
                <a:chOff x="338385" y="1932646"/>
                <a:chExt cx="3500362" cy="2348570"/>
              </a:xfrm>
            </p:grpSpPr>
            <p:sp>
              <p:nvSpPr>
                <p:cNvPr id="55" name="Rectangle 54"/>
                <p:cNvSpPr/>
                <p:nvPr/>
              </p:nvSpPr>
              <p:spPr>
                <a:xfrm>
                  <a:off x="338385" y="1933156"/>
                  <a:ext cx="3500277" cy="2302466"/>
                </a:xfrm>
                <a:prstGeom prst="rect">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nvGrpSpPr>
                <p:cNvPr id="21610" name="Groupe 55"/>
                <p:cNvGrpSpPr>
                  <a:grpSpLocks/>
                </p:cNvGrpSpPr>
                <p:nvPr/>
              </p:nvGrpSpPr>
              <p:grpSpPr bwMode="auto">
                <a:xfrm>
                  <a:off x="381200" y="2070611"/>
                  <a:ext cx="2430758" cy="2210605"/>
                  <a:chOff x="381200" y="2070611"/>
                  <a:chExt cx="2430758" cy="2210605"/>
                </a:xfrm>
              </p:grpSpPr>
              <p:sp>
                <p:nvSpPr>
                  <p:cNvPr id="58" name="Rectangle à coins arrondis 57"/>
                  <p:cNvSpPr/>
                  <p:nvPr/>
                </p:nvSpPr>
                <p:spPr>
                  <a:xfrm rot="11886386" flipV="1">
                    <a:off x="380290" y="2078226"/>
                    <a:ext cx="392596" cy="13678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9" name="Rectangle à coins arrondis 58"/>
                  <p:cNvSpPr/>
                  <p:nvPr/>
                </p:nvSpPr>
                <p:spPr>
                  <a:xfrm rot="8075434" flipV="1">
                    <a:off x="426395" y="2616171"/>
                    <a:ext cx="370965" cy="13233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0" name="Rectangle à coins arrondis 59"/>
                  <p:cNvSpPr/>
                  <p:nvPr/>
                </p:nvSpPr>
                <p:spPr>
                  <a:xfrm rot="3116719">
                    <a:off x="312436" y="4014860"/>
                    <a:ext cx="393761" cy="13895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1" name="Rectangle à coins arrondis 60"/>
                  <p:cNvSpPr/>
                  <p:nvPr/>
                </p:nvSpPr>
                <p:spPr>
                  <a:xfrm rot="1882377">
                    <a:off x="706718" y="2766271"/>
                    <a:ext cx="441119" cy="155433"/>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2" name="Rectangle à coins arrondis 61"/>
                  <p:cNvSpPr/>
                  <p:nvPr/>
                </p:nvSpPr>
                <p:spPr>
                  <a:xfrm rot="10800000" flipV="1">
                    <a:off x="422197" y="3058484"/>
                    <a:ext cx="392596" cy="13885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3" name="Rectangle à coins arrondis 62"/>
                  <p:cNvSpPr/>
                  <p:nvPr/>
                </p:nvSpPr>
                <p:spPr>
                  <a:xfrm rot="8075434" flipV="1">
                    <a:off x="404472" y="3347737"/>
                    <a:ext cx="375110" cy="13233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4" name="Rectangle à coins arrondis 63"/>
                  <p:cNvSpPr/>
                  <p:nvPr/>
                </p:nvSpPr>
                <p:spPr>
                  <a:xfrm rot="1882377">
                    <a:off x="717747" y="3957917"/>
                    <a:ext cx="443324" cy="15543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7" name="Rectangle à coins arrondis 66"/>
                  <p:cNvSpPr/>
                  <p:nvPr/>
                </p:nvSpPr>
                <p:spPr>
                  <a:xfrm rot="10800000" flipV="1">
                    <a:off x="417786" y="2366294"/>
                    <a:ext cx="392596" cy="13885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8" name="Rectangle à coins arrondis 67"/>
                  <p:cNvSpPr/>
                  <p:nvPr/>
                </p:nvSpPr>
                <p:spPr>
                  <a:xfrm rot="381457" flipV="1">
                    <a:off x="1191949" y="3825282"/>
                    <a:ext cx="392596" cy="9947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9" name="Rectangle à coins arrondis 68"/>
                  <p:cNvSpPr/>
                  <p:nvPr/>
                </p:nvSpPr>
                <p:spPr>
                  <a:xfrm rot="16968368" flipV="1">
                    <a:off x="2099452" y="3948741"/>
                    <a:ext cx="271487" cy="13233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1" name="Rectangle à coins arrondis 70"/>
                  <p:cNvSpPr/>
                  <p:nvPr/>
                </p:nvSpPr>
                <p:spPr>
                  <a:xfrm rot="8163231">
                    <a:off x="1326491" y="4020090"/>
                    <a:ext cx="443324" cy="11191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2" name="Rectangle à coins arrondis 71"/>
                  <p:cNvSpPr/>
                  <p:nvPr/>
                </p:nvSpPr>
                <p:spPr>
                  <a:xfrm rot="19692934" flipV="1">
                    <a:off x="1661741" y="4121638"/>
                    <a:ext cx="392596" cy="9947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3" name="Rectangle à coins arrondis 72"/>
                  <p:cNvSpPr/>
                  <p:nvPr/>
                </p:nvSpPr>
                <p:spPr>
                  <a:xfrm rot="19692934" flipV="1">
                    <a:off x="2418259" y="4080190"/>
                    <a:ext cx="390391" cy="9947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6" name="Rectangle à coins arrondis 75"/>
                  <p:cNvSpPr/>
                  <p:nvPr/>
                </p:nvSpPr>
                <p:spPr>
                  <a:xfrm rot="8075434" flipV="1">
                    <a:off x="433146" y="3662746"/>
                    <a:ext cx="375110" cy="13233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sp>
            <p:nvSpPr>
              <p:cNvPr id="51" name="Rectangle à coins arrondis 50"/>
              <p:cNvSpPr/>
              <p:nvPr/>
            </p:nvSpPr>
            <p:spPr>
              <a:xfrm rot="8163231">
                <a:off x="6883034" y="6905071"/>
                <a:ext cx="443324" cy="11191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2" name="Rectangle à coins arrondis 51"/>
              <p:cNvSpPr/>
              <p:nvPr/>
            </p:nvSpPr>
            <p:spPr>
              <a:xfrm rot="19692934" flipV="1">
                <a:off x="7220489" y="7004547"/>
                <a:ext cx="392596" cy="101548"/>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4" name="Rectangle à coins arrondis 53"/>
              <p:cNvSpPr/>
              <p:nvPr/>
            </p:nvSpPr>
            <p:spPr>
              <a:xfrm rot="1882377">
                <a:off x="6532344" y="6743421"/>
                <a:ext cx="441119" cy="15543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pic>
          <p:nvPicPr>
            <p:cNvPr id="21604" name="Image 21"/>
            <p:cNvPicPr>
              <a:picLocks noChangeAspect="1" noChangeArrowheads="1"/>
            </p:cNvPicPr>
            <p:nvPr/>
          </p:nvPicPr>
          <p:blipFill>
            <a:blip r:embed="rId8" cstate="print"/>
            <a:srcRect/>
            <a:stretch>
              <a:fillRect/>
            </a:stretch>
          </p:blipFill>
          <p:spPr bwMode="auto">
            <a:xfrm>
              <a:off x="4739470" y="1177495"/>
              <a:ext cx="2520000" cy="1800000"/>
            </a:xfrm>
            <a:prstGeom prst="rect">
              <a:avLst/>
            </a:prstGeom>
            <a:noFill/>
            <a:ln w="9525">
              <a:noFill/>
              <a:miter lim="800000"/>
              <a:headEnd/>
              <a:tailEnd/>
            </a:ln>
          </p:spPr>
        </p:pic>
      </p:grpSp>
      <p:grpSp>
        <p:nvGrpSpPr>
          <p:cNvPr id="33" name="Groupe 32"/>
          <p:cNvGrpSpPr>
            <a:grpSpLocks/>
          </p:cNvGrpSpPr>
          <p:nvPr/>
        </p:nvGrpSpPr>
        <p:grpSpPr bwMode="auto">
          <a:xfrm>
            <a:off x="3189288" y="2297113"/>
            <a:ext cx="8882062" cy="1373187"/>
            <a:chOff x="1530002" y="3599319"/>
            <a:chExt cx="8882224" cy="1372901"/>
          </a:xfrm>
        </p:grpSpPr>
        <p:sp>
          <p:nvSpPr>
            <p:cNvPr id="21600" name="définition"/>
            <p:cNvSpPr txBox="1">
              <a:spLocks noChangeArrowheads="1"/>
            </p:cNvSpPr>
            <p:nvPr/>
          </p:nvSpPr>
          <p:spPr bwMode="auto">
            <a:xfrm>
              <a:off x="2003112" y="3622357"/>
              <a:ext cx="7419600" cy="1349863"/>
            </a:xfrm>
            <a:prstGeom prst="rect">
              <a:avLst/>
            </a:prstGeom>
            <a:solidFill>
              <a:srgbClr val="FFFFFF">
                <a:alpha val="92155"/>
              </a:srgbClr>
            </a:solidFill>
            <a:ln w="9525">
              <a:noFill/>
              <a:miter lim="800000"/>
              <a:headEnd/>
              <a:tailEnd/>
            </a:ln>
          </p:spPr>
          <p:txBody>
            <a:bodyPr/>
            <a:lstStyle/>
            <a:p>
              <a:pPr eaLnBrk="1" hangingPunct="1">
                <a:spcBef>
                  <a:spcPts val="200"/>
                </a:spcBef>
              </a:pPr>
              <a:endParaRPr lang="fr-FR" altLang="fr-FR">
                <a:latin typeface="HelveticaNeueLT Std"/>
                <a:ea typeface="Bebas Neue"/>
                <a:cs typeface="Bebas Neue"/>
              </a:endParaRPr>
            </a:p>
          </p:txBody>
        </p:sp>
        <p:sp>
          <p:nvSpPr>
            <p:cNvPr id="253" name="ZoneTexte 252"/>
            <p:cNvSpPr txBox="1"/>
            <p:nvPr/>
          </p:nvSpPr>
          <p:spPr>
            <a:xfrm>
              <a:off x="1530002" y="3599319"/>
              <a:ext cx="7893194" cy="645977"/>
            </a:xfrm>
            <a:prstGeom prst="rect">
              <a:avLst/>
            </a:prstGeom>
            <a:noFill/>
          </p:spPr>
          <p:txBody>
            <a:bodyPr>
              <a:spAutoFit/>
            </a:bodyPr>
            <a:lstStyle>
              <a:defPPr>
                <a:defRPr lang="fr-FR"/>
              </a:defPPr>
              <a:lvl1pPr marL="723900" indent="-282575">
                <a:buBlip>
                  <a:blip r:embed="rId9"/>
                </a:buBlip>
                <a:defRPr sz="2600">
                  <a:solidFill>
                    <a:schemeClr val="tx1">
                      <a:lumMod val="85000"/>
                      <a:lumOff val="15000"/>
                    </a:schemeClr>
                  </a:solidFill>
                  <a:latin typeface="Maax Rounded" panose="02000506000000020002" pitchFamily="2" charset="0"/>
                </a:defRPr>
              </a:lvl1pPr>
            </a:lstStyle>
            <a:p>
              <a:pPr marL="441325" indent="0" eaLnBrk="1" fontAlgn="auto" hangingPunct="1">
                <a:spcBef>
                  <a:spcPts val="0"/>
                </a:spcBef>
                <a:spcAft>
                  <a:spcPts val="0"/>
                </a:spcAft>
                <a:buFontTx/>
                <a:buNone/>
                <a:defRPr/>
              </a:pPr>
              <a:r>
                <a:rPr lang="fr-FR" sz="1800" dirty="0">
                  <a:latin typeface="+mn-lt"/>
                </a:rPr>
                <a:t>Il a été nécessaire d’étudier, concevoir et faire réaliser la totalité ou seulement une partie de ces ouvrages, équipements, systèmes ou produits. </a:t>
              </a:r>
            </a:p>
          </p:txBody>
        </p:sp>
        <p:sp>
          <p:nvSpPr>
            <p:cNvPr id="254" name="ZoneTexte 253"/>
            <p:cNvSpPr txBox="1"/>
            <p:nvPr/>
          </p:nvSpPr>
          <p:spPr>
            <a:xfrm>
              <a:off x="1996736" y="4438931"/>
              <a:ext cx="8415490" cy="368223"/>
            </a:xfrm>
            <a:prstGeom prst="rect">
              <a:avLst/>
            </a:prstGeom>
            <a:noFill/>
          </p:spPr>
          <p:txBody>
            <a:bodyPr>
              <a:spAutoFit/>
            </a:bodyPr>
            <a:lstStyle/>
            <a:p>
              <a:pPr eaLnBrk="1" fontAlgn="auto" hangingPunct="1">
                <a:spcBef>
                  <a:spcPts val="0"/>
                </a:spcBef>
                <a:spcAft>
                  <a:spcPts val="0"/>
                </a:spcAft>
                <a:buClr>
                  <a:srgbClr val="009CC4"/>
                </a:buClr>
                <a:defRPr/>
              </a:pPr>
              <a:r>
                <a:rPr lang="fr-FR" b="1" dirty="0">
                  <a:solidFill>
                    <a:schemeClr val="tx1">
                      <a:lumMod val="85000"/>
                      <a:lumOff val="15000"/>
                    </a:schemeClr>
                  </a:solidFill>
                  <a:latin typeface="+mn-lt"/>
                </a:rPr>
                <a:t>C’est précisément le rôle de l’ingénierie.</a:t>
              </a:r>
            </a:p>
          </p:txBody>
        </p:sp>
      </p:grpSp>
      <p:grpSp>
        <p:nvGrpSpPr>
          <p:cNvPr id="83" name="+"/>
          <p:cNvGrpSpPr>
            <a:grpSpLocks/>
          </p:cNvGrpSpPr>
          <p:nvPr/>
        </p:nvGrpSpPr>
        <p:grpSpPr bwMode="auto">
          <a:xfrm rot="10800000">
            <a:off x="3297238" y="2024063"/>
            <a:ext cx="495300" cy="449262"/>
            <a:chOff x="131517" y="3001301"/>
            <a:chExt cx="496091" cy="448216"/>
          </a:xfrm>
        </p:grpSpPr>
        <p:grpSp>
          <p:nvGrpSpPr>
            <p:cNvPr id="21594" name="+"/>
            <p:cNvGrpSpPr>
              <a:grpSpLocks/>
            </p:cNvGrpSpPr>
            <p:nvPr/>
          </p:nvGrpSpPr>
          <p:grpSpPr bwMode="auto">
            <a:xfrm>
              <a:off x="131517" y="3001301"/>
              <a:ext cx="496091" cy="448216"/>
              <a:chOff x="131517" y="3001301"/>
              <a:chExt cx="496091" cy="448216"/>
            </a:xfrm>
          </p:grpSpPr>
          <p:sp>
            <p:nvSpPr>
              <p:cNvPr id="88" name="forme +"/>
              <p:cNvSpPr/>
              <p:nvPr/>
            </p:nvSpPr>
            <p:spPr>
              <a:xfrm>
                <a:off x="169678" y="2996549"/>
                <a:ext cx="457930" cy="446633"/>
              </a:xfrm>
              <a:prstGeom prst="ellipse">
                <a:avLst/>
              </a:prstGeom>
              <a:solidFill>
                <a:srgbClr val="1B59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dirty="0">
                  <a:latin typeface="HelveticaNeueLT Std" panose="020B0604020202020204" pitchFamily="34" charset="0"/>
                </a:endParaRPr>
              </a:p>
            </p:txBody>
          </p:sp>
          <p:sp>
            <p:nvSpPr>
              <p:cNvPr id="89" name="forme+"/>
              <p:cNvSpPr/>
              <p:nvPr/>
            </p:nvSpPr>
            <p:spPr>
              <a:xfrm>
                <a:off x="131517" y="2994966"/>
                <a:ext cx="457930" cy="446633"/>
              </a:xfrm>
              <a:prstGeom prst="ellipse">
                <a:avLst/>
              </a:prstGeom>
              <a:solidFill>
                <a:srgbClr val="36B4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dirty="0">
                  <a:latin typeface="HelveticaNeueLT Std" panose="020B0604020202020204" pitchFamily="34" charset="0"/>
                </a:endParaRPr>
              </a:p>
            </p:txBody>
          </p:sp>
        </p:grpSp>
        <p:grpSp>
          <p:nvGrpSpPr>
            <p:cNvPr id="21595" name="Groupe 84"/>
            <p:cNvGrpSpPr>
              <a:grpSpLocks/>
            </p:cNvGrpSpPr>
            <p:nvPr/>
          </p:nvGrpSpPr>
          <p:grpSpPr bwMode="auto">
            <a:xfrm>
              <a:off x="251589" y="3099754"/>
              <a:ext cx="249659" cy="249659"/>
              <a:chOff x="128811" y="5321300"/>
              <a:chExt cx="647700" cy="647700"/>
            </a:xfrm>
          </p:grpSpPr>
          <p:sp>
            <p:nvSpPr>
              <p:cNvPr id="86" name="Rectangle à coins arrondis 85"/>
              <p:cNvSpPr/>
              <p:nvPr/>
            </p:nvSpPr>
            <p:spPr>
              <a:xfrm>
                <a:off x="386567" y="5304199"/>
                <a:ext cx="169130" cy="64920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87" name="Rectangle à coins arrondis 86"/>
              <p:cNvSpPr/>
              <p:nvPr/>
            </p:nvSpPr>
            <p:spPr>
              <a:xfrm rot="5400000">
                <a:off x="384846" y="5304982"/>
                <a:ext cx="172575" cy="64764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sp>
        <p:nvSpPr>
          <p:cNvPr id="21515" name="ZoneTexte 260"/>
          <p:cNvSpPr txBox="1">
            <a:spLocks noChangeArrowheads="1"/>
          </p:cNvSpPr>
          <p:nvPr/>
        </p:nvSpPr>
        <p:spPr bwMode="auto">
          <a:xfrm>
            <a:off x="0" y="557213"/>
            <a:ext cx="3467100" cy="400050"/>
          </a:xfrm>
          <a:prstGeom prst="rect">
            <a:avLst/>
          </a:prstGeom>
          <a:noFill/>
          <a:ln w="9525">
            <a:noFill/>
            <a:miter lim="800000"/>
            <a:headEnd/>
            <a:tailEnd/>
          </a:ln>
        </p:spPr>
        <p:txBody>
          <a:bodyPr>
            <a:spAutoFit/>
          </a:bodyPr>
          <a:lstStyle/>
          <a:p>
            <a:pPr eaLnBrk="1" hangingPunct="1"/>
            <a:r>
              <a:rPr lang="fr-FR" altLang="fr-FR" sz="2000" b="1">
                <a:solidFill>
                  <a:srgbClr val="36B497"/>
                </a:solidFill>
              </a:rPr>
              <a:t>INGÉNIERIE</a:t>
            </a:r>
          </a:p>
        </p:txBody>
      </p:sp>
      <p:sp>
        <p:nvSpPr>
          <p:cNvPr id="21516" name="ZoneTexte 261"/>
          <p:cNvSpPr txBox="1">
            <a:spLocks noChangeArrowheads="1"/>
          </p:cNvSpPr>
          <p:nvPr/>
        </p:nvSpPr>
        <p:spPr bwMode="auto">
          <a:xfrm>
            <a:off x="0" y="3175"/>
            <a:ext cx="7908925" cy="646113"/>
          </a:xfrm>
          <a:prstGeom prst="rect">
            <a:avLst/>
          </a:prstGeom>
          <a:noFill/>
          <a:ln w="9525">
            <a:noFill/>
            <a:miter lim="800000"/>
            <a:headEnd/>
            <a:tailEnd/>
          </a:ln>
        </p:spPr>
        <p:txBody>
          <a:bodyPr>
            <a:spAutoFit/>
          </a:bodyPr>
          <a:lstStyle/>
          <a:p>
            <a:pPr eaLnBrk="1" hangingPunct="1"/>
            <a:r>
              <a:rPr lang="fr-FR" altLang="fr-FR" sz="3600" b="1">
                <a:solidFill>
                  <a:srgbClr val="09093E"/>
                </a:solidFill>
              </a:rPr>
              <a:t>Les familles de métiers</a:t>
            </a:r>
          </a:p>
        </p:txBody>
      </p:sp>
      <p:grpSp>
        <p:nvGrpSpPr>
          <p:cNvPr id="310" name="Bouton MENU"/>
          <p:cNvGrpSpPr>
            <a:grpSpLocks/>
          </p:cNvGrpSpPr>
          <p:nvPr/>
        </p:nvGrpSpPr>
        <p:grpSpPr bwMode="auto">
          <a:xfrm>
            <a:off x="11741150" y="77788"/>
            <a:ext cx="376238" cy="342900"/>
            <a:chOff x="3941378" y="-1371601"/>
            <a:chExt cx="432000" cy="468000"/>
          </a:xfrm>
        </p:grpSpPr>
        <p:sp>
          <p:nvSpPr>
            <p:cNvPr id="311" name="Rectangle à coins arrondis 310"/>
            <p:cNvSpPr/>
            <p:nvPr/>
          </p:nvSpPr>
          <p:spPr>
            <a:xfrm>
              <a:off x="3941378" y="-1371601"/>
              <a:ext cx="432000" cy="468000"/>
            </a:xfrm>
            <a:prstGeom prst="roundRect">
              <a:avLst>
                <a:gd name="adj" fmla="val 27221"/>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21590" name="Groupe 311"/>
            <p:cNvGrpSpPr>
              <a:grpSpLocks/>
            </p:cNvGrpSpPr>
            <p:nvPr/>
          </p:nvGrpSpPr>
          <p:grpSpPr bwMode="auto">
            <a:xfrm>
              <a:off x="4072493" y="-1248104"/>
              <a:ext cx="180000" cy="239110"/>
              <a:chOff x="1581029" y="-1497724"/>
              <a:chExt cx="469903" cy="210204"/>
            </a:xfrm>
          </p:grpSpPr>
          <p:cxnSp>
            <p:nvCxnSpPr>
              <p:cNvPr id="313" name="Connecteur droit 312"/>
              <p:cNvCxnSpPr/>
              <p:nvPr/>
            </p:nvCxnSpPr>
            <p:spPr>
              <a:xfrm>
                <a:off x="1581356" y="-1497722"/>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 name="Connecteur droit 313"/>
              <p:cNvCxnSpPr/>
              <p:nvPr/>
            </p:nvCxnSpPr>
            <p:spPr>
              <a:xfrm>
                <a:off x="1581356" y="-1392960"/>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315" name="Connecteur droit 314"/>
              <p:cNvCxnSpPr/>
              <p:nvPr/>
            </p:nvCxnSpPr>
            <p:spPr>
              <a:xfrm>
                <a:off x="1581356" y="-1288200"/>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16" name="THE MENU"/>
          <p:cNvGrpSpPr>
            <a:grpSpLocks/>
          </p:cNvGrpSpPr>
          <p:nvPr/>
        </p:nvGrpSpPr>
        <p:grpSpPr bwMode="auto">
          <a:xfrm>
            <a:off x="10633075" y="-361951"/>
            <a:ext cx="3117850" cy="7219951"/>
            <a:chOff x="9559469" y="-125111"/>
            <a:chExt cx="3118814" cy="7219752"/>
          </a:xfrm>
        </p:grpSpPr>
        <p:grpSp>
          <p:nvGrpSpPr>
            <p:cNvPr id="21546" name="MENU"/>
            <p:cNvGrpSpPr>
              <a:grpSpLocks/>
            </p:cNvGrpSpPr>
            <p:nvPr/>
          </p:nvGrpSpPr>
          <p:grpSpPr bwMode="auto">
            <a:xfrm>
              <a:off x="9559469" y="-125111"/>
              <a:ext cx="3118814" cy="7219752"/>
              <a:chOff x="9515937" y="-122830"/>
              <a:chExt cx="3118814" cy="7219752"/>
            </a:xfrm>
          </p:grpSpPr>
          <p:sp>
            <p:nvSpPr>
              <p:cNvPr id="337" name="Rectangle 336"/>
              <p:cNvSpPr/>
              <p:nvPr/>
            </p:nvSpPr>
            <p:spPr>
              <a:xfrm>
                <a:off x="9515937" y="-122830"/>
                <a:ext cx="3118814" cy="721975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a:p>
            </p:txBody>
          </p:sp>
          <p:grpSp>
            <p:nvGrpSpPr>
              <p:cNvPr id="21567" name="Groupe 337"/>
              <p:cNvGrpSpPr>
                <a:grpSpLocks/>
              </p:cNvGrpSpPr>
              <p:nvPr/>
            </p:nvGrpSpPr>
            <p:grpSpPr bwMode="auto">
              <a:xfrm>
                <a:off x="9639894" y="79349"/>
                <a:ext cx="2451678" cy="6696761"/>
                <a:chOff x="9564830" y="161237"/>
                <a:chExt cx="2451678" cy="6696761"/>
              </a:xfrm>
            </p:grpSpPr>
            <p:sp>
              <p:nvSpPr>
                <p:cNvPr id="339" name="Menu déroulé"/>
                <p:cNvSpPr/>
                <p:nvPr/>
              </p:nvSpPr>
              <p:spPr>
                <a:xfrm>
                  <a:off x="9564736" y="160665"/>
                  <a:ext cx="2451858" cy="6697478"/>
                </a:xfrm>
                <a:prstGeom prst="roundRect">
                  <a:avLst>
                    <a:gd name="adj" fmla="val 501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b="1" dirty="0"/>
                </a:p>
              </p:txBody>
            </p:sp>
            <p:sp>
              <p:nvSpPr>
                <p:cNvPr id="340" name="MENU"/>
                <p:cNvSpPr/>
                <p:nvPr/>
              </p:nvSpPr>
              <p:spPr>
                <a:xfrm>
                  <a:off x="9571088" y="170190"/>
                  <a:ext cx="708244" cy="311141"/>
                </a:xfrm>
                <a:prstGeom prst="roundRect">
                  <a:avLst>
                    <a:gd name="adj" fmla="val 297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r>
                    <a:rPr lang="fr-FR" sz="1400" b="1" dirty="0">
                      <a:solidFill>
                        <a:srgbClr val="070164"/>
                      </a:solidFill>
                    </a:rPr>
                    <a:t>MENU</a:t>
                  </a:r>
                  <a:endParaRPr lang="fr-FR" sz="1100" b="1" dirty="0">
                    <a:solidFill>
                      <a:srgbClr val="070164"/>
                    </a:solidFill>
                  </a:endParaRPr>
                </a:p>
              </p:txBody>
            </p:sp>
            <p:sp>
              <p:nvSpPr>
                <p:cNvPr id="341" name="Rectangle 340"/>
                <p:cNvSpPr/>
                <p:nvPr/>
              </p:nvSpPr>
              <p:spPr>
                <a:xfrm>
                  <a:off x="9564736" y="511493"/>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Introduction</a:t>
                  </a:r>
                </a:p>
              </p:txBody>
            </p:sp>
            <p:sp>
              <p:nvSpPr>
                <p:cNvPr id="342" name="Rectangle 341"/>
                <p:cNvSpPr/>
                <p:nvPr/>
              </p:nvSpPr>
              <p:spPr>
                <a:xfrm>
                  <a:off x="9564736" y="965506"/>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ts val="1700"/>
                    </a:lnSpc>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Les secteurs </a:t>
                  </a:r>
                </a:p>
                <a:p>
                  <a:pPr eaLnBrk="1" fontAlgn="auto" hangingPunct="1">
                    <a:lnSpc>
                      <a:spcPts val="1700"/>
                    </a:lnSpc>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et leurs activités</a:t>
                  </a:r>
                </a:p>
              </p:txBody>
            </p:sp>
            <p:sp>
              <p:nvSpPr>
                <p:cNvPr id="343" name="Rectangle 342">
                  <a:hlinkClick r:id="rId10" action="ppaction://hlinksldjump"/>
                </p:cNvPr>
                <p:cNvSpPr/>
                <p:nvPr/>
              </p:nvSpPr>
              <p:spPr>
                <a:xfrm>
                  <a:off x="9564736" y="1405231"/>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familles de métiers</a:t>
                  </a:r>
                </a:p>
              </p:txBody>
            </p:sp>
            <p:sp>
              <p:nvSpPr>
                <p:cNvPr id="344" name="Rectangle 343"/>
                <p:cNvSpPr/>
                <p:nvPr/>
              </p:nvSpPr>
              <p:spPr>
                <a:xfrm>
                  <a:off x="9564736" y="167668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métiers</a:t>
                  </a:r>
                </a:p>
              </p:txBody>
            </p:sp>
            <p:sp>
              <p:nvSpPr>
                <p:cNvPr id="345" name="Rectangle 344"/>
                <p:cNvSpPr/>
                <p:nvPr/>
              </p:nvSpPr>
              <p:spPr>
                <a:xfrm>
                  <a:off x="9564736" y="1956078"/>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 poids économique</a:t>
                  </a:r>
                </a:p>
              </p:txBody>
            </p:sp>
            <p:sp>
              <p:nvSpPr>
                <p:cNvPr id="346" name="Rectangle 345"/>
                <p:cNvSpPr/>
                <p:nvPr/>
              </p:nvSpPr>
              <p:spPr>
                <a:xfrm>
                  <a:off x="9564736" y="2237058"/>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lieux de travail</a:t>
                  </a:r>
                </a:p>
              </p:txBody>
            </p:sp>
            <p:sp>
              <p:nvSpPr>
                <p:cNvPr id="347" name="Rectangle 346"/>
                <p:cNvSpPr/>
                <p:nvPr/>
              </p:nvSpPr>
              <p:spPr>
                <a:xfrm>
                  <a:off x="9564736" y="2514863"/>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Conclusion</a:t>
                  </a:r>
                </a:p>
              </p:txBody>
            </p:sp>
            <p:sp>
              <p:nvSpPr>
                <p:cNvPr id="348" name="Rectangle 347"/>
                <p:cNvSpPr/>
                <p:nvPr/>
              </p:nvSpPr>
              <p:spPr>
                <a:xfrm>
                  <a:off x="9564736" y="2838704"/>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Étude de cas</a:t>
                  </a:r>
                </a:p>
              </p:txBody>
            </p:sp>
            <p:sp>
              <p:nvSpPr>
                <p:cNvPr id="349" name="Rectangle 348"/>
                <p:cNvSpPr/>
                <p:nvPr/>
              </p:nvSpPr>
              <p:spPr>
                <a:xfrm>
                  <a:off x="9564736" y="3262554"/>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spc="-30"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1 : présentation de l’événement</a:t>
                  </a:r>
                </a:p>
              </p:txBody>
            </p:sp>
            <p:sp>
              <p:nvSpPr>
                <p:cNvPr id="350" name="Rectangle 349"/>
                <p:cNvSpPr/>
                <p:nvPr/>
              </p:nvSpPr>
              <p:spPr>
                <a:xfrm>
                  <a:off x="9564736" y="3534010"/>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2 : les étapes du projet</a:t>
                  </a:r>
                </a:p>
              </p:txBody>
            </p:sp>
            <p:sp>
              <p:nvSpPr>
                <p:cNvPr id="351" name="Rectangle 350"/>
                <p:cNvSpPr/>
                <p:nvPr/>
              </p:nvSpPr>
              <p:spPr>
                <a:xfrm>
                  <a:off x="9564736" y="3813402"/>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3 : les métiers du projet</a:t>
                  </a:r>
                </a:p>
              </p:txBody>
            </p:sp>
            <p:sp>
              <p:nvSpPr>
                <p:cNvPr id="352" name="Rectangle 351"/>
                <p:cNvSpPr/>
                <p:nvPr/>
              </p:nvSpPr>
              <p:spPr>
                <a:xfrm>
                  <a:off x="9564736" y="4094381"/>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spc="-50"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4 : résolution de problèmes</a:t>
                  </a:r>
                </a:p>
              </p:txBody>
            </p:sp>
            <p:sp>
              <p:nvSpPr>
                <p:cNvPr id="353" name="Rectangle 352"/>
                <p:cNvSpPr/>
                <p:nvPr/>
              </p:nvSpPr>
              <p:spPr>
                <a:xfrm>
                  <a:off x="9564736" y="4372187"/>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Conclusion</a:t>
                  </a:r>
                </a:p>
              </p:txBody>
            </p:sp>
            <p:sp>
              <p:nvSpPr>
                <p:cNvPr id="354" name="Rectangle 353"/>
                <p:cNvSpPr/>
                <p:nvPr/>
              </p:nvSpPr>
              <p:spPr>
                <a:xfrm>
                  <a:off x="9564736" y="4696028"/>
                  <a:ext cx="2451858" cy="398451"/>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Les lieux et modalités </a:t>
                  </a:r>
                </a:p>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de formation</a:t>
                  </a:r>
                </a:p>
              </p:txBody>
            </p:sp>
            <p:sp>
              <p:nvSpPr>
                <p:cNvPr id="355" name="Rectangle 354"/>
                <p:cNvSpPr/>
                <p:nvPr/>
              </p:nvSpPr>
              <p:spPr>
                <a:xfrm>
                  <a:off x="9564736" y="512146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profils recrutés</a:t>
                  </a:r>
                </a:p>
              </p:txBody>
            </p:sp>
            <p:sp>
              <p:nvSpPr>
                <p:cNvPr id="356" name="Rectangle 355"/>
                <p:cNvSpPr/>
                <p:nvPr/>
              </p:nvSpPr>
              <p:spPr>
                <a:xfrm>
                  <a:off x="9564736" y="5392920"/>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formations</a:t>
                  </a:r>
                </a:p>
              </p:txBody>
            </p:sp>
            <p:sp>
              <p:nvSpPr>
                <p:cNvPr id="357" name="Rectangle 356"/>
                <p:cNvSpPr/>
                <p:nvPr/>
              </p:nvSpPr>
              <p:spPr>
                <a:xfrm>
                  <a:off x="9564736" y="567072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L’apprentissage</a:t>
                  </a:r>
                </a:p>
              </p:txBody>
            </p:sp>
            <p:sp>
              <p:nvSpPr>
                <p:cNvPr id="358" name="Rectangle 357"/>
                <p:cNvSpPr/>
                <p:nvPr/>
              </p:nvSpPr>
              <p:spPr>
                <a:xfrm>
                  <a:off x="9564736" y="5951705"/>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Pour aller plus loin</a:t>
                  </a:r>
                </a:p>
              </p:txBody>
            </p:sp>
            <p:sp>
              <p:nvSpPr>
                <p:cNvPr id="359" name="Rectangle 358"/>
                <p:cNvSpPr/>
                <p:nvPr/>
              </p:nvSpPr>
              <p:spPr>
                <a:xfrm>
                  <a:off x="9564736" y="6273959"/>
                  <a:ext cx="2451858" cy="398451"/>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Ressources</a:t>
                  </a:r>
                </a:p>
              </p:txBody>
            </p:sp>
          </p:grpSp>
        </p:grpSp>
        <p:sp>
          <p:nvSpPr>
            <p:cNvPr id="318" name="Lien Menu">
              <a:hlinkClick r:id="rId11" action="ppaction://hlinksldjump"/>
              <a:extLst>
                <a:ext uri="{FF2B5EF4-FFF2-40B4-BE49-F238E27FC236}"/>
              </a:extLst>
            </p:cNvPr>
            <p:cNvSpPr/>
            <p:nvPr/>
          </p:nvSpPr>
          <p:spPr>
            <a:xfrm>
              <a:off x="9705564" y="440024"/>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19" name="Lien Menu">
              <a:hlinkClick r:id="rId12" action="ppaction://hlinksldjump"/>
              <a:extLst>
                <a:ext uri="{FF2B5EF4-FFF2-40B4-BE49-F238E27FC236}"/>
              </a:extLst>
            </p:cNvPr>
            <p:cNvSpPr/>
            <p:nvPr/>
          </p:nvSpPr>
          <p:spPr>
            <a:xfrm>
              <a:off x="9705564" y="894037"/>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20" name="Lien Menu">
              <a:hlinkClick r:id="rId13" action="ppaction://hlinksldjump"/>
              <a:extLst>
                <a:ext uri="{FF2B5EF4-FFF2-40B4-BE49-F238E27FC236}"/>
              </a:extLst>
            </p:cNvPr>
            <p:cNvSpPr/>
            <p:nvPr/>
          </p:nvSpPr>
          <p:spPr>
            <a:xfrm>
              <a:off x="9705564" y="2752948"/>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21" name="Lien Menu">
              <a:hlinkClick r:id="" action="ppaction://noaction"/>
              <a:extLst>
                <a:ext uri="{FF2B5EF4-FFF2-40B4-BE49-F238E27FC236}"/>
              </a:extLst>
            </p:cNvPr>
            <p:cNvSpPr/>
            <p:nvPr/>
          </p:nvSpPr>
          <p:spPr>
            <a:xfrm>
              <a:off x="9705564" y="4622971"/>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22" name="Lien Menu">
              <a:hlinkClick r:id="" action="ppaction://noaction"/>
              <a:extLst>
                <a:ext uri="{FF2B5EF4-FFF2-40B4-BE49-F238E27FC236}"/>
              </a:extLst>
            </p:cNvPr>
            <p:cNvSpPr/>
            <p:nvPr/>
          </p:nvSpPr>
          <p:spPr>
            <a:xfrm>
              <a:off x="9705564" y="6207252"/>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23" name="Lien Menu">
              <a:hlinkClick r:id="rId10" action="ppaction://hlinksldjump"/>
              <a:extLst>
                <a:ext uri="{FF2B5EF4-FFF2-40B4-BE49-F238E27FC236}"/>
              </a:extLst>
            </p:cNvPr>
            <p:cNvSpPr/>
            <p:nvPr/>
          </p:nvSpPr>
          <p:spPr>
            <a:xfrm>
              <a:off x="9705564" y="132106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24" name="Lien Menu">
              <a:hlinkClick r:id="rId14" action="ppaction://hlinksldjump"/>
              <a:extLst>
                <a:ext uri="{FF2B5EF4-FFF2-40B4-BE49-F238E27FC236}"/>
              </a:extLst>
            </p:cNvPr>
            <p:cNvSpPr/>
            <p:nvPr/>
          </p:nvSpPr>
          <p:spPr>
            <a:xfrm>
              <a:off x="9705564" y="160204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25" name="Lien Menu">
              <a:hlinkClick r:id="" action="ppaction://noaction"/>
              <a:extLst>
                <a:ext uri="{FF2B5EF4-FFF2-40B4-BE49-F238E27FC236}"/>
              </a:extLst>
            </p:cNvPr>
            <p:cNvSpPr/>
            <p:nvPr/>
          </p:nvSpPr>
          <p:spPr>
            <a:xfrm>
              <a:off x="9705564" y="1884610"/>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26" name="Lien Menu">
              <a:hlinkClick r:id="" action="ppaction://noaction"/>
              <a:extLst>
                <a:ext uri="{FF2B5EF4-FFF2-40B4-BE49-F238E27FC236}"/>
              </a:extLst>
            </p:cNvPr>
            <p:cNvSpPr/>
            <p:nvPr/>
          </p:nvSpPr>
          <p:spPr>
            <a:xfrm>
              <a:off x="9705564" y="2165589"/>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27" name="Lien Menu">
              <a:hlinkClick r:id="rId15" action="ppaction://hlinksldjump"/>
              <a:extLst>
                <a:ext uri="{FF2B5EF4-FFF2-40B4-BE49-F238E27FC236}"/>
              </a:extLst>
            </p:cNvPr>
            <p:cNvSpPr/>
            <p:nvPr/>
          </p:nvSpPr>
          <p:spPr>
            <a:xfrm>
              <a:off x="9705564" y="317838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28" name="Lien Menu">
              <a:hlinkClick r:id="" action="ppaction://noaction"/>
              <a:extLst>
                <a:ext uri="{FF2B5EF4-FFF2-40B4-BE49-F238E27FC236}"/>
              </a:extLst>
            </p:cNvPr>
            <p:cNvSpPr/>
            <p:nvPr/>
          </p:nvSpPr>
          <p:spPr>
            <a:xfrm>
              <a:off x="9705564" y="3460953"/>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29" name="Lien Menu">
              <a:hlinkClick r:id="" action="ppaction://noaction"/>
              <a:extLst>
                <a:ext uri="{FF2B5EF4-FFF2-40B4-BE49-F238E27FC236}"/>
              </a:extLst>
            </p:cNvPr>
            <p:cNvSpPr/>
            <p:nvPr/>
          </p:nvSpPr>
          <p:spPr>
            <a:xfrm>
              <a:off x="9705564" y="3735584"/>
              <a:ext cx="2389927" cy="242880"/>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30" name="Lien Menu">
              <a:hlinkClick r:id="" action="ppaction://noaction"/>
              <a:extLst>
                <a:ext uri="{FF2B5EF4-FFF2-40B4-BE49-F238E27FC236}"/>
              </a:extLst>
            </p:cNvPr>
            <p:cNvSpPr/>
            <p:nvPr/>
          </p:nvSpPr>
          <p:spPr>
            <a:xfrm>
              <a:off x="9705564" y="400862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31" name="Lien Menu">
              <a:hlinkClick r:id="" action="ppaction://noaction"/>
              <a:extLst>
                <a:ext uri="{FF2B5EF4-FFF2-40B4-BE49-F238E27FC236}"/>
              </a:extLst>
            </p:cNvPr>
            <p:cNvSpPr/>
            <p:nvPr/>
          </p:nvSpPr>
          <p:spPr>
            <a:xfrm>
              <a:off x="9705564" y="5038885"/>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32" name="Lien Menu">
              <a:hlinkClick r:id="" action="ppaction://noaction"/>
              <a:extLst>
                <a:ext uri="{FF2B5EF4-FFF2-40B4-BE49-F238E27FC236}"/>
              </a:extLst>
            </p:cNvPr>
            <p:cNvSpPr/>
            <p:nvPr/>
          </p:nvSpPr>
          <p:spPr>
            <a:xfrm>
              <a:off x="9705564" y="532145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33" name="Lien Menu">
              <a:hlinkClick r:id="" action="ppaction://noaction"/>
              <a:extLst>
                <a:ext uri="{FF2B5EF4-FFF2-40B4-BE49-F238E27FC236}"/>
              </a:extLst>
            </p:cNvPr>
            <p:cNvSpPr/>
            <p:nvPr/>
          </p:nvSpPr>
          <p:spPr>
            <a:xfrm>
              <a:off x="9705564" y="5592907"/>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34" name="Lien Menu">
              <a:hlinkClick r:id="rId13" action="ppaction://hlinksldjump"/>
              <a:extLst>
                <a:ext uri="{FF2B5EF4-FFF2-40B4-BE49-F238E27FC236}"/>
              </a:extLst>
            </p:cNvPr>
            <p:cNvSpPr/>
            <p:nvPr/>
          </p:nvSpPr>
          <p:spPr>
            <a:xfrm>
              <a:off x="9705564" y="5873887"/>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35" name="Lien Menu">
              <a:hlinkClick r:id="" action="ppaction://noaction"/>
              <a:extLst>
                <a:ext uri="{FF2B5EF4-FFF2-40B4-BE49-F238E27FC236}"/>
              </a:extLst>
            </p:cNvPr>
            <p:cNvSpPr/>
            <p:nvPr/>
          </p:nvSpPr>
          <p:spPr>
            <a:xfrm>
              <a:off x="9705564" y="4300718"/>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36" name="Lien Menu">
              <a:hlinkClick r:id="rId14" action="ppaction://hlinksldjump"/>
              <a:extLst>
                <a:ext uri="{FF2B5EF4-FFF2-40B4-BE49-F238E27FC236}"/>
              </a:extLst>
            </p:cNvPr>
            <p:cNvSpPr/>
            <p:nvPr/>
          </p:nvSpPr>
          <p:spPr>
            <a:xfrm>
              <a:off x="9705564" y="244180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360" name="SORTIR MENU"/>
          <p:cNvGrpSpPr>
            <a:grpSpLocks/>
          </p:cNvGrpSpPr>
          <p:nvPr/>
        </p:nvGrpSpPr>
        <p:grpSpPr bwMode="auto">
          <a:xfrm>
            <a:off x="11807825" y="117475"/>
            <a:ext cx="265113" cy="239713"/>
            <a:chOff x="11808557" y="116744"/>
            <a:chExt cx="263964" cy="240676"/>
          </a:xfrm>
        </p:grpSpPr>
        <p:sp>
          <p:nvSpPr>
            <p:cNvPr id="361" name="Rectangle à coins arrondis 135">
              <a:extLst>
                <a:ext uri="{FF2B5EF4-FFF2-40B4-BE49-F238E27FC236}"/>
              </a:extLst>
            </p:cNvPr>
            <p:cNvSpPr/>
            <p:nvPr/>
          </p:nvSpPr>
          <p:spPr>
            <a:xfrm>
              <a:off x="11808557" y="116744"/>
              <a:ext cx="263964" cy="240676"/>
            </a:xfrm>
            <a:prstGeom prst="roundRect">
              <a:avLst>
                <a:gd name="adj" fmla="val 27221"/>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cxnSp>
          <p:nvCxnSpPr>
            <p:cNvPr id="362" name="Connecteur droit 361">
              <a:extLst>
                <a:ext uri="{FF2B5EF4-FFF2-40B4-BE49-F238E27FC236}"/>
              </a:extLst>
            </p:cNvPr>
            <p:cNvCxnSpPr/>
            <p:nvPr/>
          </p:nvCxnSpPr>
          <p:spPr>
            <a:xfrm>
              <a:off x="11889169" y="180499"/>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363" name="Connecteur droit 362">
              <a:extLst>
                <a:ext uri="{FF2B5EF4-FFF2-40B4-BE49-F238E27FC236}"/>
              </a:extLst>
            </p:cNvPr>
            <p:cNvCxnSpPr/>
            <p:nvPr/>
          </p:nvCxnSpPr>
          <p:spPr>
            <a:xfrm>
              <a:off x="11889169" y="241066"/>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364" name="Connecteur droit 363">
              <a:extLst>
                <a:ext uri="{FF2B5EF4-FFF2-40B4-BE49-F238E27FC236}"/>
              </a:extLst>
            </p:cNvPr>
            <p:cNvCxnSpPr/>
            <p:nvPr/>
          </p:nvCxnSpPr>
          <p:spPr>
            <a:xfrm>
              <a:off x="11889169" y="303228"/>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grpSp>
      <p:sp>
        <p:nvSpPr>
          <p:cNvPr id="239" name="Rectangle à coins arrondis 238"/>
          <p:cNvSpPr/>
          <p:nvPr/>
        </p:nvSpPr>
        <p:spPr>
          <a:xfrm>
            <a:off x="-2579688" y="2879725"/>
            <a:ext cx="2963863" cy="261938"/>
          </a:xfrm>
          <a:prstGeom prst="roundRect">
            <a:avLst>
              <a:gd name="adj" fmla="val 50000"/>
            </a:avLst>
          </a:prstGeom>
          <a:solidFill>
            <a:srgbClr val="AAB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AAB6B6"/>
              </a:solidFill>
            </a:endParaRPr>
          </a:p>
        </p:txBody>
      </p:sp>
      <p:grpSp>
        <p:nvGrpSpPr>
          <p:cNvPr id="240" name="Groupe 239"/>
          <p:cNvGrpSpPr>
            <a:grpSpLocks/>
          </p:cNvGrpSpPr>
          <p:nvPr/>
        </p:nvGrpSpPr>
        <p:grpSpPr bwMode="auto">
          <a:xfrm>
            <a:off x="-2579688" y="1271588"/>
            <a:ext cx="2963863" cy="261937"/>
            <a:chOff x="-2366907" y="1270962"/>
            <a:chExt cx="2963687" cy="262112"/>
          </a:xfrm>
        </p:grpSpPr>
        <p:sp>
          <p:nvSpPr>
            <p:cNvPr id="241" name="Rectangle à coins arrondis 240"/>
            <p:cNvSpPr/>
            <p:nvPr/>
          </p:nvSpPr>
          <p:spPr>
            <a:xfrm>
              <a:off x="-2366907" y="1270962"/>
              <a:ext cx="2963687" cy="262112"/>
            </a:xfrm>
            <a:prstGeom prst="roundRect">
              <a:avLst>
                <a:gd name="adj" fmla="val 50000"/>
              </a:avLst>
            </a:prstGeom>
            <a:solidFill>
              <a:srgbClr val="009C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21541" name="Image 241"/>
            <p:cNvPicPr>
              <a:picLocks noChangeAspect="1" noChangeArrowheads="1"/>
            </p:cNvPicPr>
            <p:nvPr/>
          </p:nvPicPr>
          <p:blipFill>
            <a:blip r:embed="rId16" cstate="print"/>
            <a:srcRect/>
            <a:stretch>
              <a:fillRect/>
            </a:stretch>
          </p:blipFill>
          <p:spPr bwMode="auto">
            <a:xfrm>
              <a:off x="-646869" y="1308078"/>
              <a:ext cx="526076" cy="187049"/>
            </a:xfrm>
            <a:prstGeom prst="rect">
              <a:avLst/>
            </a:prstGeom>
            <a:noFill/>
            <a:ln w="9525">
              <a:noFill/>
              <a:miter lim="800000"/>
              <a:headEnd/>
              <a:tailEnd/>
            </a:ln>
          </p:spPr>
        </p:pic>
      </p:grpSp>
      <p:grpSp>
        <p:nvGrpSpPr>
          <p:cNvPr id="243" name="Groupe 242"/>
          <p:cNvGrpSpPr>
            <a:grpSpLocks/>
          </p:cNvGrpSpPr>
          <p:nvPr/>
        </p:nvGrpSpPr>
        <p:grpSpPr bwMode="auto">
          <a:xfrm>
            <a:off x="-2366963" y="1585913"/>
            <a:ext cx="2963863" cy="261937"/>
            <a:chOff x="-2579379" y="1585602"/>
            <a:chExt cx="2963687" cy="262112"/>
          </a:xfrm>
        </p:grpSpPr>
        <p:sp>
          <p:nvSpPr>
            <p:cNvPr id="244" name="Rectangle à coins arrondis 243"/>
            <p:cNvSpPr/>
            <p:nvPr/>
          </p:nvSpPr>
          <p:spPr>
            <a:xfrm>
              <a:off x="-2579379" y="1585602"/>
              <a:ext cx="2963687" cy="262112"/>
            </a:xfrm>
            <a:prstGeom prst="roundRect">
              <a:avLst>
                <a:gd name="adj" fmla="val 50000"/>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21539" name="Image 244"/>
            <p:cNvPicPr>
              <a:picLocks noChangeAspect="1" noChangeArrowheads="1"/>
            </p:cNvPicPr>
            <p:nvPr/>
          </p:nvPicPr>
          <p:blipFill>
            <a:blip r:embed="rId17" cstate="print"/>
            <a:srcRect/>
            <a:stretch>
              <a:fillRect/>
            </a:stretch>
          </p:blipFill>
          <p:spPr bwMode="auto">
            <a:xfrm>
              <a:off x="-201042" y="1631615"/>
              <a:ext cx="444225" cy="170086"/>
            </a:xfrm>
            <a:prstGeom prst="rect">
              <a:avLst/>
            </a:prstGeom>
            <a:noFill/>
            <a:ln w="9525">
              <a:noFill/>
              <a:miter lim="800000"/>
              <a:headEnd/>
              <a:tailEnd/>
            </a:ln>
          </p:spPr>
        </p:pic>
      </p:grpSp>
      <p:grpSp>
        <p:nvGrpSpPr>
          <p:cNvPr id="246" name="Groupe 245"/>
          <p:cNvGrpSpPr>
            <a:grpSpLocks/>
          </p:cNvGrpSpPr>
          <p:nvPr/>
        </p:nvGrpSpPr>
        <p:grpSpPr bwMode="auto">
          <a:xfrm>
            <a:off x="-2579688" y="1908175"/>
            <a:ext cx="2963863" cy="261938"/>
            <a:chOff x="-2579379" y="1907671"/>
            <a:chExt cx="2963687" cy="262112"/>
          </a:xfrm>
        </p:grpSpPr>
        <p:sp>
          <p:nvSpPr>
            <p:cNvPr id="247" name="Rectangle à coins arrondis 246"/>
            <p:cNvSpPr/>
            <p:nvPr/>
          </p:nvSpPr>
          <p:spPr>
            <a:xfrm>
              <a:off x="-2579379" y="1907671"/>
              <a:ext cx="2963687" cy="262112"/>
            </a:xfrm>
            <a:prstGeom prst="roundRect">
              <a:avLst>
                <a:gd name="adj" fmla="val 50000"/>
              </a:avLst>
            </a:prstGeom>
            <a:solidFill>
              <a:srgbClr val="E83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21537" name="Image 262"/>
            <p:cNvPicPr>
              <a:picLocks noChangeAspect="1" noChangeArrowheads="1"/>
            </p:cNvPicPr>
            <p:nvPr/>
          </p:nvPicPr>
          <p:blipFill>
            <a:blip r:embed="rId18" cstate="print"/>
            <a:srcRect/>
            <a:stretch>
              <a:fillRect/>
            </a:stretch>
          </p:blipFill>
          <p:spPr bwMode="auto">
            <a:xfrm>
              <a:off x="-745400" y="1914414"/>
              <a:ext cx="472390" cy="248626"/>
            </a:xfrm>
            <a:prstGeom prst="rect">
              <a:avLst/>
            </a:prstGeom>
            <a:noFill/>
            <a:ln w="9525">
              <a:noFill/>
              <a:miter lim="800000"/>
              <a:headEnd/>
              <a:tailEnd/>
            </a:ln>
          </p:spPr>
        </p:pic>
      </p:grpSp>
      <p:grpSp>
        <p:nvGrpSpPr>
          <p:cNvPr id="264" name="Groupe 263"/>
          <p:cNvGrpSpPr>
            <a:grpSpLocks/>
          </p:cNvGrpSpPr>
          <p:nvPr/>
        </p:nvGrpSpPr>
        <p:grpSpPr bwMode="auto">
          <a:xfrm>
            <a:off x="-2579688" y="2555875"/>
            <a:ext cx="2963863" cy="261938"/>
            <a:chOff x="-2579379" y="2235616"/>
            <a:chExt cx="2963687" cy="262112"/>
          </a:xfrm>
        </p:grpSpPr>
        <p:sp>
          <p:nvSpPr>
            <p:cNvPr id="265" name="Rectangle à coins arrondis 264"/>
            <p:cNvSpPr/>
            <p:nvPr/>
          </p:nvSpPr>
          <p:spPr>
            <a:xfrm>
              <a:off x="-2579379" y="2235616"/>
              <a:ext cx="2963687" cy="262112"/>
            </a:xfrm>
            <a:prstGeom prst="roundRect">
              <a:avLst>
                <a:gd name="adj" fmla="val 50000"/>
              </a:avLst>
            </a:prstGeom>
            <a:solidFill>
              <a:srgbClr val="F7A1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21535" name="Image 265"/>
            <p:cNvPicPr>
              <a:picLocks noChangeAspect="1" noChangeArrowheads="1"/>
            </p:cNvPicPr>
            <p:nvPr/>
          </p:nvPicPr>
          <p:blipFill>
            <a:blip r:embed="rId19" cstate="print"/>
            <a:srcRect/>
            <a:stretch>
              <a:fillRect/>
            </a:stretch>
          </p:blipFill>
          <p:spPr bwMode="auto">
            <a:xfrm>
              <a:off x="-720253" y="2273951"/>
              <a:ext cx="447243" cy="185442"/>
            </a:xfrm>
            <a:prstGeom prst="rect">
              <a:avLst/>
            </a:prstGeom>
            <a:noFill/>
            <a:ln w="9525">
              <a:noFill/>
              <a:miter lim="800000"/>
              <a:headEnd/>
              <a:tailEnd/>
            </a:ln>
          </p:spPr>
        </p:pic>
      </p:grpSp>
      <p:sp>
        <p:nvSpPr>
          <p:cNvPr id="267" name="Rectangle : coins arrondis 100">
            <a:hlinkClick r:id="rId20" action="ppaction://hlinksldjump"/>
            <a:extLst>
              <a:ext uri="{FF2B5EF4-FFF2-40B4-BE49-F238E27FC236}"/>
            </a:extLst>
          </p:cNvPr>
          <p:cNvSpPr/>
          <p:nvPr/>
        </p:nvSpPr>
        <p:spPr>
          <a:xfrm>
            <a:off x="-1112838" y="1585913"/>
            <a:ext cx="1709738" cy="254000"/>
          </a:xfrm>
          <a:prstGeom prst="roundRect">
            <a:avLst>
              <a:gd name="adj" fmla="val 50000"/>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68" name="Rectangle : coins arrondis 101">
            <a:hlinkClick r:id="rId21" action="ppaction://hlinksldjump"/>
            <a:extLst>
              <a:ext uri="{FF2B5EF4-FFF2-40B4-BE49-F238E27FC236}"/>
            </a:extLst>
          </p:cNvPr>
          <p:cNvSpPr/>
          <p:nvPr/>
        </p:nvSpPr>
        <p:spPr>
          <a:xfrm>
            <a:off x="-1322388" y="1908175"/>
            <a:ext cx="1709738" cy="254000"/>
          </a:xfrm>
          <a:prstGeom prst="roundRect">
            <a:avLst>
              <a:gd name="adj" fmla="val 50000"/>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69" name="Rectangle : coins arrondis 102">
            <a:hlinkClick r:id="rId22" action="ppaction://hlinksldjump"/>
            <a:extLst>
              <a:ext uri="{FF2B5EF4-FFF2-40B4-BE49-F238E27FC236}"/>
            </a:extLst>
          </p:cNvPr>
          <p:cNvSpPr/>
          <p:nvPr/>
        </p:nvSpPr>
        <p:spPr>
          <a:xfrm>
            <a:off x="-1322388" y="2555875"/>
            <a:ext cx="1709738" cy="254000"/>
          </a:xfrm>
          <a:prstGeom prst="roundRect">
            <a:avLst>
              <a:gd name="adj" fmla="val 50000"/>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70" name="Rectangle : coins arrondis 103">
            <a:hlinkClick r:id="rId22" action="ppaction://hlinksldjump"/>
            <a:extLst>
              <a:ext uri="{FF2B5EF4-FFF2-40B4-BE49-F238E27FC236}"/>
            </a:extLst>
          </p:cNvPr>
          <p:cNvSpPr/>
          <p:nvPr/>
        </p:nvSpPr>
        <p:spPr>
          <a:xfrm>
            <a:off x="-1322388" y="2879725"/>
            <a:ext cx="1709738" cy="254000"/>
          </a:xfrm>
          <a:prstGeom prst="roundRect">
            <a:avLst>
              <a:gd name="adj" fmla="val 50000"/>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71" name="Rectangle : coins arrondis 104">
            <a:hlinkClick r:id="rId10" action="ppaction://hlinksldjump"/>
            <a:extLst>
              <a:ext uri="{FF2B5EF4-FFF2-40B4-BE49-F238E27FC236}"/>
            </a:extLst>
          </p:cNvPr>
          <p:cNvSpPr/>
          <p:nvPr/>
        </p:nvSpPr>
        <p:spPr>
          <a:xfrm>
            <a:off x="-1370013" y="1271588"/>
            <a:ext cx="1709738" cy="254000"/>
          </a:xfrm>
          <a:prstGeom prst="roundRect">
            <a:avLst>
              <a:gd name="adj" fmla="val 50000"/>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272" name="Groupe 271"/>
          <p:cNvGrpSpPr>
            <a:grpSpLocks/>
          </p:cNvGrpSpPr>
          <p:nvPr/>
        </p:nvGrpSpPr>
        <p:grpSpPr bwMode="auto">
          <a:xfrm>
            <a:off x="-2571750" y="2227263"/>
            <a:ext cx="2963863" cy="261937"/>
            <a:chOff x="-2579379" y="1907671"/>
            <a:chExt cx="2963687" cy="262112"/>
          </a:xfrm>
        </p:grpSpPr>
        <p:sp>
          <p:nvSpPr>
            <p:cNvPr id="273" name="Rectangle à coins arrondis 272"/>
            <p:cNvSpPr/>
            <p:nvPr/>
          </p:nvSpPr>
          <p:spPr>
            <a:xfrm>
              <a:off x="-2579379" y="1907671"/>
              <a:ext cx="2963687" cy="262112"/>
            </a:xfrm>
            <a:prstGeom prst="roundRect">
              <a:avLst>
                <a:gd name="adj" fmla="val 50000"/>
              </a:avLst>
            </a:prstGeom>
            <a:solidFill>
              <a:srgbClr val="9D23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pic>
          <p:nvPicPr>
            <p:cNvPr id="21533" name="Image 273"/>
            <p:cNvPicPr>
              <a:picLocks noChangeAspect="1" noChangeArrowheads="1"/>
            </p:cNvPicPr>
            <p:nvPr/>
          </p:nvPicPr>
          <p:blipFill>
            <a:blip r:embed="rId18" cstate="print"/>
            <a:srcRect/>
            <a:stretch>
              <a:fillRect/>
            </a:stretch>
          </p:blipFill>
          <p:spPr bwMode="auto">
            <a:xfrm>
              <a:off x="-723730" y="1914414"/>
              <a:ext cx="472390" cy="248626"/>
            </a:xfrm>
            <a:prstGeom prst="rect">
              <a:avLst/>
            </a:prstGeom>
            <a:noFill/>
            <a:ln w="9525">
              <a:noFill/>
              <a:miter lim="800000"/>
              <a:headEnd/>
              <a:tailEnd/>
            </a:ln>
          </p:spPr>
        </p:pic>
      </p:grpSp>
      <p:sp>
        <p:nvSpPr>
          <p:cNvPr id="275" name="Rectangle : coins arrondis 89">
            <a:hlinkClick r:id="rId23" action="ppaction://hlinksldjump"/>
            <a:extLst>
              <a:ext uri="{FF2B5EF4-FFF2-40B4-BE49-F238E27FC236}"/>
            </a:extLst>
          </p:cNvPr>
          <p:cNvSpPr/>
          <p:nvPr/>
        </p:nvSpPr>
        <p:spPr>
          <a:xfrm>
            <a:off x="-1317625" y="2227263"/>
            <a:ext cx="1701800" cy="254000"/>
          </a:xfrm>
          <a:prstGeom prst="roundRect">
            <a:avLst>
              <a:gd name="adj" fmla="val 50000"/>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 calcmode="lin" valueType="num">
                                      <p:cBhvr additive="base">
                                        <p:cTn id="7" dur="150" fill="hold"/>
                                        <p:tgtEl>
                                          <p:spTgt spid="240"/>
                                        </p:tgtEl>
                                        <p:attrNameLst>
                                          <p:attrName>ppt_x</p:attrName>
                                        </p:attrNameLst>
                                      </p:cBhvr>
                                      <p:tavLst>
                                        <p:tav tm="0">
                                          <p:val>
                                            <p:strVal val="0-#ppt_w/2"/>
                                          </p:val>
                                        </p:tav>
                                        <p:tav tm="100000">
                                          <p:val>
                                            <p:strVal val="#ppt_x"/>
                                          </p:val>
                                        </p:tav>
                                      </p:tavLst>
                                    </p:anim>
                                    <p:anim calcmode="lin" valueType="num">
                                      <p:cBhvr additive="base">
                                        <p:cTn id="8" dur="150" fill="hold"/>
                                        <p:tgtEl>
                                          <p:spTgt spid="24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
                            </p:stCondLst>
                            <p:childTnLst>
                              <p:par>
                                <p:cTn id="10" presetID="2" presetClass="entr" presetSubtype="8" fill="hold" nodeType="afterEffect">
                                  <p:stCondLst>
                                    <p:cond delay="0"/>
                                  </p:stCondLst>
                                  <p:childTnLst>
                                    <p:set>
                                      <p:cBhvr>
                                        <p:cTn id="11" dur="1" fill="hold">
                                          <p:stCondLst>
                                            <p:cond delay="0"/>
                                          </p:stCondLst>
                                        </p:cTn>
                                        <p:tgtEl>
                                          <p:spTgt spid="243"/>
                                        </p:tgtEl>
                                        <p:attrNameLst>
                                          <p:attrName>style.visibility</p:attrName>
                                        </p:attrNameLst>
                                      </p:cBhvr>
                                      <p:to>
                                        <p:strVal val="visible"/>
                                      </p:to>
                                    </p:set>
                                    <p:anim calcmode="lin" valueType="num">
                                      <p:cBhvr additive="base">
                                        <p:cTn id="12" dur="100" fill="hold"/>
                                        <p:tgtEl>
                                          <p:spTgt spid="243"/>
                                        </p:tgtEl>
                                        <p:attrNameLst>
                                          <p:attrName>ppt_x</p:attrName>
                                        </p:attrNameLst>
                                      </p:cBhvr>
                                      <p:tavLst>
                                        <p:tav tm="0">
                                          <p:val>
                                            <p:strVal val="0-#ppt_w/2"/>
                                          </p:val>
                                        </p:tav>
                                        <p:tav tm="100000">
                                          <p:val>
                                            <p:strVal val="#ppt_x"/>
                                          </p:val>
                                        </p:tav>
                                      </p:tavLst>
                                    </p:anim>
                                    <p:anim calcmode="lin" valueType="num">
                                      <p:cBhvr additive="base">
                                        <p:cTn id="13" dur="100" fill="hold"/>
                                        <p:tgtEl>
                                          <p:spTgt spid="24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50"/>
                            </p:stCondLst>
                            <p:childTnLst>
                              <p:par>
                                <p:cTn id="15" presetID="2" presetClass="entr" presetSubtype="8" fill="hold" nodeType="afterEffect">
                                  <p:stCondLst>
                                    <p:cond delay="0"/>
                                  </p:stCondLst>
                                  <p:childTnLst>
                                    <p:set>
                                      <p:cBhvr>
                                        <p:cTn id="16" dur="1" fill="hold">
                                          <p:stCondLst>
                                            <p:cond delay="0"/>
                                          </p:stCondLst>
                                        </p:cTn>
                                        <p:tgtEl>
                                          <p:spTgt spid="246"/>
                                        </p:tgtEl>
                                        <p:attrNameLst>
                                          <p:attrName>style.visibility</p:attrName>
                                        </p:attrNameLst>
                                      </p:cBhvr>
                                      <p:to>
                                        <p:strVal val="visible"/>
                                      </p:to>
                                    </p:set>
                                    <p:anim calcmode="lin" valueType="num">
                                      <p:cBhvr additive="base">
                                        <p:cTn id="17" dur="100" fill="hold"/>
                                        <p:tgtEl>
                                          <p:spTgt spid="246"/>
                                        </p:tgtEl>
                                        <p:attrNameLst>
                                          <p:attrName>ppt_x</p:attrName>
                                        </p:attrNameLst>
                                      </p:cBhvr>
                                      <p:tavLst>
                                        <p:tav tm="0">
                                          <p:val>
                                            <p:strVal val="0-#ppt_w/2"/>
                                          </p:val>
                                        </p:tav>
                                        <p:tav tm="100000">
                                          <p:val>
                                            <p:strVal val="#ppt_x"/>
                                          </p:val>
                                        </p:tav>
                                      </p:tavLst>
                                    </p:anim>
                                    <p:anim calcmode="lin" valueType="num">
                                      <p:cBhvr additive="base">
                                        <p:cTn id="18" dur="100" fill="hold"/>
                                        <p:tgtEl>
                                          <p:spTgt spid="24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50"/>
                            </p:stCondLst>
                            <p:childTnLst>
                              <p:par>
                                <p:cTn id="20" presetID="2" presetClass="entr" presetSubtype="8" fill="hold" nodeType="afterEffect">
                                  <p:stCondLst>
                                    <p:cond delay="0"/>
                                  </p:stCondLst>
                                  <p:childTnLst>
                                    <p:set>
                                      <p:cBhvr>
                                        <p:cTn id="21" dur="1" fill="hold">
                                          <p:stCondLst>
                                            <p:cond delay="0"/>
                                          </p:stCondLst>
                                        </p:cTn>
                                        <p:tgtEl>
                                          <p:spTgt spid="272"/>
                                        </p:tgtEl>
                                        <p:attrNameLst>
                                          <p:attrName>style.visibility</p:attrName>
                                        </p:attrNameLst>
                                      </p:cBhvr>
                                      <p:to>
                                        <p:strVal val="visible"/>
                                      </p:to>
                                    </p:set>
                                    <p:anim calcmode="lin" valueType="num">
                                      <p:cBhvr additive="base">
                                        <p:cTn id="22" dur="100" fill="hold"/>
                                        <p:tgtEl>
                                          <p:spTgt spid="272"/>
                                        </p:tgtEl>
                                        <p:attrNameLst>
                                          <p:attrName>ppt_x</p:attrName>
                                        </p:attrNameLst>
                                      </p:cBhvr>
                                      <p:tavLst>
                                        <p:tav tm="0">
                                          <p:val>
                                            <p:strVal val="0-#ppt_w/2"/>
                                          </p:val>
                                        </p:tav>
                                        <p:tav tm="100000">
                                          <p:val>
                                            <p:strVal val="#ppt_x"/>
                                          </p:val>
                                        </p:tav>
                                      </p:tavLst>
                                    </p:anim>
                                    <p:anim calcmode="lin" valueType="num">
                                      <p:cBhvr additive="base">
                                        <p:cTn id="23" dur="100" fill="hold"/>
                                        <p:tgtEl>
                                          <p:spTgt spid="272"/>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50"/>
                            </p:stCondLst>
                            <p:childTnLst>
                              <p:par>
                                <p:cTn id="25" presetID="2" presetClass="entr" presetSubtype="8" fill="hold" nodeType="afterEffect">
                                  <p:stCondLst>
                                    <p:cond delay="0"/>
                                  </p:stCondLst>
                                  <p:childTnLst>
                                    <p:set>
                                      <p:cBhvr>
                                        <p:cTn id="26" dur="1" fill="hold">
                                          <p:stCondLst>
                                            <p:cond delay="0"/>
                                          </p:stCondLst>
                                        </p:cTn>
                                        <p:tgtEl>
                                          <p:spTgt spid="264"/>
                                        </p:tgtEl>
                                        <p:attrNameLst>
                                          <p:attrName>style.visibility</p:attrName>
                                        </p:attrNameLst>
                                      </p:cBhvr>
                                      <p:to>
                                        <p:strVal val="visible"/>
                                      </p:to>
                                    </p:set>
                                    <p:anim calcmode="lin" valueType="num">
                                      <p:cBhvr additive="base">
                                        <p:cTn id="27" dur="100" fill="hold"/>
                                        <p:tgtEl>
                                          <p:spTgt spid="264"/>
                                        </p:tgtEl>
                                        <p:attrNameLst>
                                          <p:attrName>ppt_x</p:attrName>
                                        </p:attrNameLst>
                                      </p:cBhvr>
                                      <p:tavLst>
                                        <p:tav tm="0">
                                          <p:val>
                                            <p:strVal val="0-#ppt_w/2"/>
                                          </p:val>
                                        </p:tav>
                                        <p:tav tm="100000">
                                          <p:val>
                                            <p:strVal val="#ppt_x"/>
                                          </p:val>
                                        </p:tav>
                                      </p:tavLst>
                                    </p:anim>
                                    <p:anim calcmode="lin" valueType="num">
                                      <p:cBhvr additive="base">
                                        <p:cTn id="28" dur="100" fill="hold"/>
                                        <p:tgtEl>
                                          <p:spTgt spid="264"/>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50"/>
                            </p:stCondLst>
                            <p:childTnLst>
                              <p:par>
                                <p:cTn id="30" presetID="2" presetClass="entr" presetSubtype="8" fill="hold" grpId="0" nodeType="afterEffect">
                                  <p:stCondLst>
                                    <p:cond delay="0"/>
                                  </p:stCondLst>
                                  <p:childTnLst>
                                    <p:set>
                                      <p:cBhvr>
                                        <p:cTn id="31" dur="1" fill="hold">
                                          <p:stCondLst>
                                            <p:cond delay="0"/>
                                          </p:stCondLst>
                                        </p:cTn>
                                        <p:tgtEl>
                                          <p:spTgt spid="239"/>
                                        </p:tgtEl>
                                        <p:attrNameLst>
                                          <p:attrName>style.visibility</p:attrName>
                                        </p:attrNameLst>
                                      </p:cBhvr>
                                      <p:to>
                                        <p:strVal val="visible"/>
                                      </p:to>
                                    </p:set>
                                    <p:anim calcmode="lin" valueType="num">
                                      <p:cBhvr additive="base">
                                        <p:cTn id="32" dur="100" fill="hold"/>
                                        <p:tgtEl>
                                          <p:spTgt spid="239"/>
                                        </p:tgtEl>
                                        <p:attrNameLst>
                                          <p:attrName>ppt_x</p:attrName>
                                        </p:attrNameLst>
                                      </p:cBhvr>
                                      <p:tavLst>
                                        <p:tav tm="0">
                                          <p:val>
                                            <p:strVal val="0-#ppt_w/2"/>
                                          </p:val>
                                        </p:tav>
                                        <p:tav tm="100000">
                                          <p:val>
                                            <p:strVal val="#ppt_x"/>
                                          </p:val>
                                        </p:tav>
                                      </p:tavLst>
                                    </p:anim>
                                    <p:anim calcmode="lin" valueType="num">
                                      <p:cBhvr additive="base">
                                        <p:cTn id="33" dur="100" fill="hold"/>
                                        <p:tgtEl>
                                          <p:spTgt spid="239"/>
                                        </p:tgtEl>
                                        <p:attrNameLst>
                                          <p:attrName>ppt_y</p:attrName>
                                        </p:attrNameLst>
                                      </p:cBhvr>
                                      <p:tavLst>
                                        <p:tav tm="0">
                                          <p:val>
                                            <p:strVal val="#ppt_y"/>
                                          </p:val>
                                        </p:tav>
                                        <p:tav tm="100000">
                                          <p:val>
                                            <p:strVal val="#ppt_y"/>
                                          </p:val>
                                        </p:tav>
                                      </p:tavLst>
                                    </p:anim>
                                  </p:childTnLst>
                                </p:cTn>
                              </p:par>
                              <p:par>
                                <p:cTn id="34" presetID="22" presetClass="entr" presetSubtype="8"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200"/>
                                        <p:tgtEl>
                                          <p:spTgt spid="25"/>
                                        </p:tgtEl>
                                      </p:cBhvr>
                                    </p:animEffect>
                                  </p:childTnLst>
                                </p:cTn>
                              </p:par>
                              <p:par>
                                <p:cTn id="37" presetID="47"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50"/>
                                        <p:tgtEl>
                                          <p:spTgt spid="26"/>
                                        </p:tgtEl>
                                      </p:cBhvr>
                                    </p:animEffect>
                                    <p:anim calcmode="lin" valueType="num">
                                      <p:cBhvr>
                                        <p:cTn id="40" dur="150" fill="hold"/>
                                        <p:tgtEl>
                                          <p:spTgt spid="26"/>
                                        </p:tgtEl>
                                        <p:attrNameLst>
                                          <p:attrName>ppt_x</p:attrName>
                                        </p:attrNameLst>
                                      </p:cBhvr>
                                      <p:tavLst>
                                        <p:tav tm="0">
                                          <p:val>
                                            <p:strVal val="#ppt_x"/>
                                          </p:val>
                                        </p:tav>
                                        <p:tav tm="100000">
                                          <p:val>
                                            <p:strVal val="#ppt_x"/>
                                          </p:val>
                                        </p:tav>
                                      </p:tavLst>
                                    </p:anim>
                                    <p:anim calcmode="lin" valueType="num">
                                      <p:cBhvr>
                                        <p:cTn id="41" dur="150" fill="hold"/>
                                        <p:tgtEl>
                                          <p:spTgt spid="26"/>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15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50"/>
                                        <p:tgtEl>
                                          <p:spTgt spid="27"/>
                                        </p:tgtEl>
                                      </p:cBhvr>
                                    </p:animEffect>
                                    <p:anim calcmode="lin" valueType="num">
                                      <p:cBhvr>
                                        <p:cTn id="45" dur="150" fill="hold"/>
                                        <p:tgtEl>
                                          <p:spTgt spid="27"/>
                                        </p:tgtEl>
                                        <p:attrNameLst>
                                          <p:attrName>ppt_x</p:attrName>
                                        </p:attrNameLst>
                                      </p:cBhvr>
                                      <p:tavLst>
                                        <p:tav tm="0">
                                          <p:val>
                                            <p:strVal val="#ppt_x"/>
                                          </p:val>
                                        </p:tav>
                                        <p:tav tm="100000">
                                          <p:val>
                                            <p:strVal val="#ppt_x"/>
                                          </p:val>
                                        </p:tav>
                                      </p:tavLst>
                                    </p:anim>
                                    <p:anim calcmode="lin" valueType="num">
                                      <p:cBhvr>
                                        <p:cTn id="46" dur="15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25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50"/>
                                        <p:tgtEl>
                                          <p:spTgt spid="28"/>
                                        </p:tgtEl>
                                      </p:cBhvr>
                                    </p:animEffect>
                                    <p:anim calcmode="lin" valueType="num">
                                      <p:cBhvr>
                                        <p:cTn id="50" dur="150" fill="hold"/>
                                        <p:tgtEl>
                                          <p:spTgt spid="28"/>
                                        </p:tgtEl>
                                        <p:attrNameLst>
                                          <p:attrName>ppt_x</p:attrName>
                                        </p:attrNameLst>
                                      </p:cBhvr>
                                      <p:tavLst>
                                        <p:tav tm="0">
                                          <p:val>
                                            <p:strVal val="#ppt_x"/>
                                          </p:val>
                                        </p:tav>
                                        <p:tav tm="100000">
                                          <p:val>
                                            <p:strVal val="#ppt_x"/>
                                          </p:val>
                                        </p:tav>
                                      </p:tavLst>
                                    </p:anim>
                                    <p:anim calcmode="lin" valueType="num">
                                      <p:cBhvr>
                                        <p:cTn id="51" dur="150" fill="hold"/>
                                        <p:tgtEl>
                                          <p:spTgt spid="2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30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50"/>
                                        <p:tgtEl>
                                          <p:spTgt spid="29"/>
                                        </p:tgtEl>
                                      </p:cBhvr>
                                    </p:animEffect>
                                    <p:anim calcmode="lin" valueType="num">
                                      <p:cBhvr>
                                        <p:cTn id="55" dur="150" fill="hold"/>
                                        <p:tgtEl>
                                          <p:spTgt spid="29"/>
                                        </p:tgtEl>
                                        <p:attrNameLst>
                                          <p:attrName>ppt_x</p:attrName>
                                        </p:attrNameLst>
                                      </p:cBhvr>
                                      <p:tavLst>
                                        <p:tav tm="0">
                                          <p:val>
                                            <p:strVal val="#ppt_x"/>
                                          </p:val>
                                        </p:tav>
                                        <p:tav tm="100000">
                                          <p:val>
                                            <p:strVal val="#ppt_x"/>
                                          </p:val>
                                        </p:tav>
                                      </p:tavLst>
                                    </p:anim>
                                    <p:anim calcmode="lin" valueType="num">
                                      <p:cBhvr>
                                        <p:cTn id="56" dur="150" fill="hold"/>
                                        <p:tgtEl>
                                          <p:spTgt spid="2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35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50"/>
                                        <p:tgtEl>
                                          <p:spTgt spid="30"/>
                                        </p:tgtEl>
                                      </p:cBhvr>
                                    </p:animEffect>
                                    <p:anim calcmode="lin" valueType="num">
                                      <p:cBhvr>
                                        <p:cTn id="60" dur="150" fill="hold"/>
                                        <p:tgtEl>
                                          <p:spTgt spid="30"/>
                                        </p:tgtEl>
                                        <p:attrNameLst>
                                          <p:attrName>ppt_x</p:attrName>
                                        </p:attrNameLst>
                                      </p:cBhvr>
                                      <p:tavLst>
                                        <p:tav tm="0">
                                          <p:val>
                                            <p:strVal val="#ppt_x"/>
                                          </p:val>
                                        </p:tav>
                                        <p:tav tm="100000">
                                          <p:val>
                                            <p:strVal val="#ppt_x"/>
                                          </p:val>
                                        </p:tav>
                                      </p:tavLst>
                                    </p:anim>
                                    <p:anim calcmode="lin" valueType="num">
                                      <p:cBhvr>
                                        <p:cTn id="61" dur="150" fill="hold"/>
                                        <p:tgtEl>
                                          <p:spTgt spid="3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40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150"/>
                                        <p:tgtEl>
                                          <p:spTgt spid="31"/>
                                        </p:tgtEl>
                                      </p:cBhvr>
                                    </p:animEffect>
                                    <p:anim calcmode="lin" valueType="num">
                                      <p:cBhvr>
                                        <p:cTn id="65" dur="150" fill="hold"/>
                                        <p:tgtEl>
                                          <p:spTgt spid="31"/>
                                        </p:tgtEl>
                                        <p:attrNameLst>
                                          <p:attrName>ppt_x</p:attrName>
                                        </p:attrNameLst>
                                      </p:cBhvr>
                                      <p:tavLst>
                                        <p:tav tm="0">
                                          <p:val>
                                            <p:strVal val="#ppt_x"/>
                                          </p:val>
                                        </p:tav>
                                        <p:tav tm="100000">
                                          <p:val>
                                            <p:strVal val="#ppt_x"/>
                                          </p:val>
                                        </p:tav>
                                      </p:tavLst>
                                    </p:anim>
                                    <p:anim calcmode="lin" valueType="num">
                                      <p:cBhvr>
                                        <p:cTn id="66" dur="150" fill="hold"/>
                                        <p:tgtEl>
                                          <p:spTgt spid="31"/>
                                        </p:tgtEl>
                                        <p:attrNameLst>
                                          <p:attrName>ppt_y</p:attrName>
                                        </p:attrNameLst>
                                      </p:cBhvr>
                                      <p:tavLst>
                                        <p:tav tm="0">
                                          <p:val>
                                            <p:strVal val="#ppt_y+.1"/>
                                          </p:val>
                                        </p:tav>
                                        <p:tav tm="100000">
                                          <p:val>
                                            <p:strVal val="#ppt_y"/>
                                          </p:val>
                                        </p:tav>
                                      </p:tavLst>
                                    </p:anim>
                                  </p:childTnLst>
                                </p:cTn>
                              </p:par>
                              <p:par>
                                <p:cTn id="67" presetID="6" presetClass="entr" presetSubtype="32" fill="hold" nodeType="withEffect">
                                  <p:stCondLst>
                                    <p:cond delay="400"/>
                                  </p:stCondLst>
                                  <p:childTnLst>
                                    <p:set>
                                      <p:cBhvr>
                                        <p:cTn id="68" dur="1" fill="hold">
                                          <p:stCondLst>
                                            <p:cond delay="0"/>
                                          </p:stCondLst>
                                        </p:cTn>
                                        <p:tgtEl>
                                          <p:spTgt spid="83"/>
                                        </p:tgtEl>
                                        <p:attrNameLst>
                                          <p:attrName>style.visibility</p:attrName>
                                        </p:attrNameLst>
                                      </p:cBhvr>
                                      <p:to>
                                        <p:strVal val="visible"/>
                                      </p:to>
                                    </p:set>
                                    <p:animEffect transition="in" filter="circle(out)">
                                      <p:cBhvr>
                                        <p:cTn id="69" dur="3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83"/>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26" presetClass="emph" presetSubtype="0" fill="hold" nodeType="clickEffect">
                                  <p:stCondLst>
                                    <p:cond delay="0"/>
                                  </p:stCondLst>
                                  <p:childTnLst>
                                    <p:animEffect transition="out" filter="fade">
                                      <p:cBhvr>
                                        <p:cTn id="74" dur="250" tmFilter="0, 0; .2, .5; .8, .5; 1, 0"/>
                                        <p:tgtEl>
                                          <p:spTgt spid="83"/>
                                        </p:tgtEl>
                                      </p:cBhvr>
                                    </p:animEffect>
                                    <p:animScale>
                                      <p:cBhvr>
                                        <p:cTn id="75" dur="125" autoRev="1" fill="hold"/>
                                        <p:tgtEl>
                                          <p:spTgt spid="83"/>
                                        </p:tgtEl>
                                      </p:cBhvr>
                                      <p:by x="105000" y="105000"/>
                                    </p:animScale>
                                  </p:childTnLst>
                                </p:cTn>
                              </p:par>
                              <p:par>
                                <p:cTn id="76" presetID="10" presetClass="entr" presetSubtype="0"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250"/>
                                        <p:tgtEl>
                                          <p:spTgt spid="3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6" presetClass="emph" presetSubtype="0" fill="hold" nodeType="clickEffect">
                                  <p:stCondLst>
                                    <p:cond delay="0"/>
                                  </p:stCondLst>
                                  <p:childTnLst>
                                    <p:animEffect transition="out" filter="fade">
                                      <p:cBhvr>
                                        <p:cTn id="82" dur="250" tmFilter="0, 0; .2, .5; .8, .5; 1, 0"/>
                                        <p:tgtEl>
                                          <p:spTgt spid="83"/>
                                        </p:tgtEl>
                                      </p:cBhvr>
                                    </p:animEffect>
                                    <p:animScale>
                                      <p:cBhvr>
                                        <p:cTn id="83" dur="125" autoRev="1" fill="hold"/>
                                        <p:tgtEl>
                                          <p:spTgt spid="83"/>
                                        </p:tgtEl>
                                      </p:cBhvr>
                                      <p:by x="105000" y="105000"/>
                                    </p:animScale>
                                  </p:childTnLst>
                                </p:cTn>
                              </p:par>
                              <p:par>
                                <p:cTn id="84" presetID="10" presetClass="exit" presetSubtype="0" fill="hold" nodeType="withEffect">
                                  <p:stCondLst>
                                    <p:cond delay="0"/>
                                  </p:stCondLst>
                                  <p:childTnLst>
                                    <p:animEffect transition="out" filter="fade">
                                      <p:cBhvr>
                                        <p:cTn id="85" dur="250"/>
                                        <p:tgtEl>
                                          <p:spTgt spid="33"/>
                                        </p:tgtEl>
                                      </p:cBhvr>
                                    </p:animEffect>
                                    <p:set>
                                      <p:cBhvr>
                                        <p:cTn id="86" dur="1" fill="hold">
                                          <p:stCondLst>
                                            <p:cond delay="24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87" restart="whenNotActive" fill="hold" evtFilter="cancelBubble" nodeType="interactiveSeq">
                <p:stCondLst>
                  <p:cond evt="onClick" delay="0">
                    <p:tgtEl>
                      <p:spTgt spid="310"/>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2" presetClass="entr" presetSubtype="2" fill="hold" nodeType="clickEffect">
                                  <p:stCondLst>
                                    <p:cond delay="0"/>
                                  </p:stCondLst>
                                  <p:childTnLst>
                                    <p:set>
                                      <p:cBhvr>
                                        <p:cTn id="91" dur="1" fill="hold">
                                          <p:stCondLst>
                                            <p:cond delay="0"/>
                                          </p:stCondLst>
                                        </p:cTn>
                                        <p:tgtEl>
                                          <p:spTgt spid="316"/>
                                        </p:tgtEl>
                                        <p:attrNameLst>
                                          <p:attrName>style.visibility</p:attrName>
                                        </p:attrNameLst>
                                      </p:cBhvr>
                                      <p:to>
                                        <p:strVal val="visible"/>
                                      </p:to>
                                    </p:set>
                                    <p:anim calcmode="lin" valueType="num">
                                      <p:cBhvr additive="base">
                                        <p:cTn id="92" dur="200" fill="hold"/>
                                        <p:tgtEl>
                                          <p:spTgt spid="316"/>
                                        </p:tgtEl>
                                        <p:attrNameLst>
                                          <p:attrName>ppt_x</p:attrName>
                                        </p:attrNameLst>
                                      </p:cBhvr>
                                      <p:tavLst>
                                        <p:tav tm="0">
                                          <p:val>
                                            <p:strVal val="1+#ppt_w/2"/>
                                          </p:val>
                                        </p:tav>
                                        <p:tav tm="100000">
                                          <p:val>
                                            <p:strVal val="#ppt_x"/>
                                          </p:val>
                                        </p:tav>
                                      </p:tavLst>
                                    </p:anim>
                                    <p:anim calcmode="lin" valueType="num">
                                      <p:cBhvr additive="base">
                                        <p:cTn id="93" dur="200" fill="hold"/>
                                        <p:tgtEl>
                                          <p:spTgt spid="316"/>
                                        </p:tgtEl>
                                        <p:attrNameLst>
                                          <p:attrName>ppt_y</p:attrName>
                                        </p:attrNameLst>
                                      </p:cBhvr>
                                      <p:tavLst>
                                        <p:tav tm="0">
                                          <p:val>
                                            <p:strVal val="#ppt_y"/>
                                          </p:val>
                                        </p:tav>
                                        <p:tav tm="100000">
                                          <p:val>
                                            <p:strVal val="#ppt_y"/>
                                          </p:val>
                                        </p:tav>
                                      </p:tavLst>
                                    </p:anim>
                                  </p:childTnLst>
                                </p:cTn>
                              </p:par>
                              <p:par>
                                <p:cTn id="94" presetID="2" presetClass="entr" presetSubtype="2" fill="hold" nodeType="withEffect">
                                  <p:stCondLst>
                                    <p:cond delay="120"/>
                                  </p:stCondLst>
                                  <p:childTnLst>
                                    <p:set>
                                      <p:cBhvr>
                                        <p:cTn id="95" dur="1" fill="hold">
                                          <p:stCondLst>
                                            <p:cond delay="0"/>
                                          </p:stCondLst>
                                        </p:cTn>
                                        <p:tgtEl>
                                          <p:spTgt spid="360"/>
                                        </p:tgtEl>
                                        <p:attrNameLst>
                                          <p:attrName>style.visibility</p:attrName>
                                        </p:attrNameLst>
                                      </p:cBhvr>
                                      <p:to>
                                        <p:strVal val="visible"/>
                                      </p:to>
                                    </p:set>
                                    <p:anim calcmode="lin" valueType="num">
                                      <p:cBhvr additive="base">
                                        <p:cTn id="96" dur="100" fill="hold"/>
                                        <p:tgtEl>
                                          <p:spTgt spid="360"/>
                                        </p:tgtEl>
                                        <p:attrNameLst>
                                          <p:attrName>ppt_x</p:attrName>
                                        </p:attrNameLst>
                                      </p:cBhvr>
                                      <p:tavLst>
                                        <p:tav tm="0">
                                          <p:val>
                                            <p:strVal val="1+#ppt_w/2"/>
                                          </p:val>
                                        </p:tav>
                                        <p:tav tm="100000">
                                          <p:val>
                                            <p:strVal val="#ppt_x"/>
                                          </p:val>
                                        </p:tav>
                                      </p:tavLst>
                                    </p:anim>
                                    <p:anim calcmode="lin" valueType="num">
                                      <p:cBhvr additive="base">
                                        <p:cTn id="97" dur="100" fill="hold"/>
                                        <p:tgtEl>
                                          <p:spTgt spid="36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10"/>
                  </p:tgtEl>
                </p:cond>
              </p:nextCondLst>
            </p:seq>
            <p:seq concurrent="1" nextAc="seek">
              <p:cTn id="98" restart="whenNotActive" fill="hold" evtFilter="cancelBubble" nodeType="interactiveSeq">
                <p:stCondLst>
                  <p:cond evt="onClick" delay="0">
                    <p:tgtEl>
                      <p:spTgt spid="360"/>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2" presetClass="exit" presetSubtype="2" fill="hold" nodeType="clickEffect">
                                  <p:stCondLst>
                                    <p:cond delay="0"/>
                                  </p:stCondLst>
                                  <p:childTnLst>
                                    <p:anim calcmode="lin" valueType="num">
                                      <p:cBhvr additive="base">
                                        <p:cTn id="102" dur="200"/>
                                        <p:tgtEl>
                                          <p:spTgt spid="316"/>
                                        </p:tgtEl>
                                        <p:attrNameLst>
                                          <p:attrName>ppt_x</p:attrName>
                                        </p:attrNameLst>
                                      </p:cBhvr>
                                      <p:tavLst>
                                        <p:tav tm="0">
                                          <p:val>
                                            <p:strVal val="ppt_x"/>
                                          </p:val>
                                        </p:tav>
                                        <p:tav tm="100000">
                                          <p:val>
                                            <p:strVal val="1+ppt_w/2"/>
                                          </p:val>
                                        </p:tav>
                                      </p:tavLst>
                                    </p:anim>
                                    <p:anim calcmode="lin" valueType="num">
                                      <p:cBhvr additive="base">
                                        <p:cTn id="103" dur="200"/>
                                        <p:tgtEl>
                                          <p:spTgt spid="316"/>
                                        </p:tgtEl>
                                        <p:attrNameLst>
                                          <p:attrName>ppt_y</p:attrName>
                                        </p:attrNameLst>
                                      </p:cBhvr>
                                      <p:tavLst>
                                        <p:tav tm="0">
                                          <p:val>
                                            <p:strVal val="ppt_y"/>
                                          </p:val>
                                        </p:tav>
                                        <p:tav tm="100000">
                                          <p:val>
                                            <p:strVal val="ppt_y"/>
                                          </p:val>
                                        </p:tav>
                                      </p:tavLst>
                                    </p:anim>
                                    <p:set>
                                      <p:cBhvr>
                                        <p:cTn id="104" dur="1" fill="hold">
                                          <p:stCondLst>
                                            <p:cond delay="199"/>
                                          </p:stCondLst>
                                        </p:cTn>
                                        <p:tgtEl>
                                          <p:spTgt spid="316"/>
                                        </p:tgtEl>
                                        <p:attrNameLst>
                                          <p:attrName>style.visibility</p:attrName>
                                        </p:attrNameLst>
                                      </p:cBhvr>
                                      <p:to>
                                        <p:strVal val="hidden"/>
                                      </p:to>
                                    </p:set>
                                  </p:childTnLst>
                                </p:cTn>
                              </p:par>
                              <p:par>
                                <p:cTn id="105" presetID="2" presetClass="exit" presetSubtype="2" fill="hold" nodeType="withEffect">
                                  <p:stCondLst>
                                    <p:cond delay="0"/>
                                  </p:stCondLst>
                                  <p:childTnLst>
                                    <p:anim calcmode="lin" valueType="num">
                                      <p:cBhvr additive="base">
                                        <p:cTn id="106" dur="100"/>
                                        <p:tgtEl>
                                          <p:spTgt spid="360"/>
                                        </p:tgtEl>
                                        <p:attrNameLst>
                                          <p:attrName>ppt_x</p:attrName>
                                        </p:attrNameLst>
                                      </p:cBhvr>
                                      <p:tavLst>
                                        <p:tav tm="0">
                                          <p:val>
                                            <p:strVal val="ppt_x"/>
                                          </p:val>
                                        </p:tav>
                                        <p:tav tm="100000">
                                          <p:val>
                                            <p:strVal val="1+ppt_w/2"/>
                                          </p:val>
                                        </p:tav>
                                      </p:tavLst>
                                    </p:anim>
                                    <p:anim calcmode="lin" valueType="num">
                                      <p:cBhvr additive="base">
                                        <p:cTn id="107" dur="100"/>
                                        <p:tgtEl>
                                          <p:spTgt spid="360"/>
                                        </p:tgtEl>
                                        <p:attrNameLst>
                                          <p:attrName>ppt_y</p:attrName>
                                        </p:attrNameLst>
                                      </p:cBhvr>
                                      <p:tavLst>
                                        <p:tav tm="0">
                                          <p:val>
                                            <p:strVal val="ppt_y"/>
                                          </p:val>
                                        </p:tav>
                                        <p:tav tm="100000">
                                          <p:val>
                                            <p:strVal val="ppt_y"/>
                                          </p:val>
                                        </p:tav>
                                      </p:tavLst>
                                    </p:anim>
                                    <p:set>
                                      <p:cBhvr>
                                        <p:cTn id="108" dur="1" fill="hold">
                                          <p:stCondLst>
                                            <p:cond delay="99"/>
                                          </p:stCondLst>
                                        </p:cTn>
                                        <p:tgtEl>
                                          <p:spTgt spid="360"/>
                                        </p:tgtEl>
                                        <p:attrNameLst>
                                          <p:attrName>style.visibility</p:attrName>
                                        </p:attrNameLst>
                                      </p:cBhvr>
                                      <p:to>
                                        <p:strVal val="hidden"/>
                                      </p:to>
                                    </p:set>
                                  </p:childTnLst>
                                </p:cTn>
                              </p:par>
                            </p:childTnLst>
                          </p:cTn>
                        </p:par>
                      </p:childTnLst>
                    </p:cTn>
                  </p:par>
                </p:childTnLst>
              </p:cTn>
              <p:nextCondLst>
                <p:cond evt="onClick" delay="0">
                  <p:tgtEl>
                    <p:spTgt spid="360"/>
                  </p:tgtEl>
                </p:cond>
              </p:nextCondLst>
            </p:seq>
          </p:childTnLst>
        </p:cTn>
      </p:par>
    </p:tnLst>
    <p:bldLst>
      <p:bldP spid="2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oneTexte 1"/>
          <p:cNvSpPr txBox="1">
            <a:spLocks noChangeArrowheads="1"/>
          </p:cNvSpPr>
          <p:nvPr/>
        </p:nvSpPr>
        <p:spPr bwMode="auto">
          <a:xfrm>
            <a:off x="971551" y="30164"/>
            <a:ext cx="1021291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b="1">
                <a:solidFill>
                  <a:srgbClr val="0070C0"/>
                </a:solidFill>
              </a:rPr>
              <a:t>Des postes dans tous les secteurs d’activité. Quelque exemples ...</a:t>
            </a:r>
          </a:p>
        </p:txBody>
      </p:sp>
      <p:sp>
        <p:nvSpPr>
          <p:cNvPr id="22531" name="ZoneTexte 2"/>
          <p:cNvSpPr txBox="1">
            <a:spLocks noChangeArrowheads="1"/>
          </p:cNvSpPr>
          <p:nvPr/>
        </p:nvSpPr>
        <p:spPr bwMode="auto">
          <a:xfrm>
            <a:off x="311151" y="5445125"/>
            <a:ext cx="95410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b="1">
                <a:solidFill>
                  <a:schemeClr val="bg1"/>
                </a:solidFill>
              </a:rPr>
              <a:t>Chimie</a:t>
            </a:r>
          </a:p>
        </p:txBody>
      </p:sp>
      <p:sp>
        <p:nvSpPr>
          <p:cNvPr id="22532" name="ZoneTexte 3"/>
          <p:cNvSpPr txBox="1">
            <a:spLocks noChangeArrowheads="1"/>
          </p:cNvSpPr>
          <p:nvPr/>
        </p:nvSpPr>
        <p:spPr bwMode="auto">
          <a:xfrm>
            <a:off x="6597651" y="6381750"/>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b="1">
                <a:solidFill>
                  <a:schemeClr val="bg1"/>
                </a:solidFill>
              </a:rPr>
              <a:t>Espace</a:t>
            </a:r>
          </a:p>
        </p:txBody>
      </p:sp>
      <p:pic>
        <p:nvPicPr>
          <p:cNvPr id="22533" name="Imag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3251" y="455614"/>
            <a:ext cx="3532716" cy="1982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4" name="ZoneTexte 7"/>
          <p:cNvSpPr txBox="1">
            <a:spLocks noChangeArrowheads="1"/>
          </p:cNvSpPr>
          <p:nvPr/>
        </p:nvSpPr>
        <p:spPr bwMode="auto">
          <a:xfrm>
            <a:off x="628651" y="476250"/>
            <a:ext cx="95410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b="1">
                <a:solidFill>
                  <a:schemeClr val="bg1"/>
                </a:solidFill>
              </a:rPr>
              <a:t>Chimie</a:t>
            </a:r>
          </a:p>
        </p:txBody>
      </p:sp>
      <p:pic>
        <p:nvPicPr>
          <p:cNvPr id="22535" name="Imag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30700" y="460376"/>
            <a:ext cx="3744384" cy="198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6" name="ZoneTexte 10"/>
          <p:cNvSpPr txBox="1">
            <a:spLocks noChangeArrowheads="1"/>
          </p:cNvSpPr>
          <p:nvPr/>
        </p:nvSpPr>
        <p:spPr bwMode="auto">
          <a:xfrm>
            <a:off x="4330701" y="406401"/>
            <a:ext cx="173637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b="1">
                <a:solidFill>
                  <a:schemeClr val="bg1"/>
                </a:solidFill>
              </a:rPr>
              <a:t>Aéronautique </a:t>
            </a:r>
          </a:p>
          <a:p>
            <a:r>
              <a:rPr lang="fr-FR" altLang="fr-FR" b="1">
                <a:solidFill>
                  <a:schemeClr val="bg1"/>
                </a:solidFill>
              </a:rPr>
              <a:t>et espace</a:t>
            </a:r>
          </a:p>
        </p:txBody>
      </p:sp>
      <p:pic>
        <p:nvPicPr>
          <p:cNvPr id="22537" name="Image 1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67701" y="2557463"/>
            <a:ext cx="3492500" cy="187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8" name="ZoneTexte 12"/>
          <p:cNvSpPr txBox="1">
            <a:spLocks noChangeArrowheads="1"/>
          </p:cNvSpPr>
          <p:nvPr/>
        </p:nvSpPr>
        <p:spPr bwMode="auto">
          <a:xfrm>
            <a:off x="8460318" y="2627314"/>
            <a:ext cx="192879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b="1"/>
              <a:t>Travaux publics</a:t>
            </a:r>
          </a:p>
        </p:txBody>
      </p:sp>
      <p:pic>
        <p:nvPicPr>
          <p:cNvPr id="22539" name="Image 13"/>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267701" y="4592639"/>
            <a:ext cx="3452284"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40" name="ZoneTexte 14"/>
          <p:cNvSpPr txBox="1">
            <a:spLocks noChangeArrowheads="1"/>
          </p:cNvSpPr>
          <p:nvPr/>
        </p:nvSpPr>
        <p:spPr bwMode="auto">
          <a:xfrm>
            <a:off x="8280401" y="4581525"/>
            <a:ext cx="128753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b="1"/>
              <a:t>Electricité</a:t>
            </a:r>
          </a:p>
        </p:txBody>
      </p:sp>
      <p:pic>
        <p:nvPicPr>
          <p:cNvPr id="22541" name="Image 15"/>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1067" y="2557463"/>
            <a:ext cx="3608917" cy="188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42" name="ZoneTexte 16"/>
          <p:cNvSpPr txBox="1">
            <a:spLocks noChangeArrowheads="1"/>
          </p:cNvSpPr>
          <p:nvPr/>
        </p:nvSpPr>
        <p:spPr bwMode="auto">
          <a:xfrm>
            <a:off x="491067" y="2557464"/>
            <a:ext cx="158248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b="1"/>
              <a:t>Informatique</a:t>
            </a:r>
          </a:p>
        </p:txBody>
      </p:sp>
      <p:pic>
        <p:nvPicPr>
          <p:cNvPr id="22543" name="Image 17"/>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330700" y="2552700"/>
            <a:ext cx="3744384" cy="18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44" name="ZoneTexte 18"/>
          <p:cNvSpPr txBox="1">
            <a:spLocks noChangeArrowheads="1"/>
          </p:cNvSpPr>
          <p:nvPr/>
        </p:nvSpPr>
        <p:spPr bwMode="auto">
          <a:xfrm>
            <a:off x="4811185" y="2565400"/>
            <a:ext cx="158248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b="1">
                <a:solidFill>
                  <a:schemeClr val="bg1"/>
                </a:solidFill>
              </a:rPr>
              <a:t>Electronique</a:t>
            </a:r>
          </a:p>
        </p:txBody>
      </p:sp>
      <p:pic>
        <p:nvPicPr>
          <p:cNvPr id="22545" name="Image 19"/>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330701" y="4611689"/>
            <a:ext cx="3740151" cy="191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46" name="ZoneTexte 20"/>
          <p:cNvSpPr txBox="1">
            <a:spLocks noChangeArrowheads="1"/>
          </p:cNvSpPr>
          <p:nvPr/>
        </p:nvSpPr>
        <p:spPr bwMode="auto">
          <a:xfrm>
            <a:off x="4330701" y="4581525"/>
            <a:ext cx="12491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b="1"/>
              <a:t>Transport</a:t>
            </a:r>
          </a:p>
        </p:txBody>
      </p:sp>
      <p:pic>
        <p:nvPicPr>
          <p:cNvPr id="22547" name="Image 21"/>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91067" y="4562475"/>
            <a:ext cx="3644900" cy="196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48" name="ZoneTexte 22"/>
          <p:cNvSpPr txBox="1">
            <a:spLocks noChangeArrowheads="1"/>
          </p:cNvSpPr>
          <p:nvPr/>
        </p:nvSpPr>
        <p:spPr bwMode="auto">
          <a:xfrm>
            <a:off x="628651" y="4578350"/>
            <a:ext cx="13773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b="1">
                <a:solidFill>
                  <a:schemeClr val="bg1"/>
                </a:solidFill>
              </a:rPr>
              <a:t>Mécanique</a:t>
            </a:r>
          </a:p>
        </p:txBody>
      </p:sp>
      <p:pic>
        <p:nvPicPr>
          <p:cNvPr id="22549" name="Image 23"/>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227485" y="433388"/>
            <a:ext cx="3492500" cy="2005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50" name="ZoneTexte 24"/>
          <p:cNvSpPr txBox="1">
            <a:spLocks noChangeArrowheads="1"/>
          </p:cNvSpPr>
          <p:nvPr/>
        </p:nvSpPr>
        <p:spPr bwMode="auto">
          <a:xfrm>
            <a:off x="8267701" y="476251"/>
            <a:ext cx="117211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b="1">
                <a:solidFill>
                  <a:schemeClr val="bg1"/>
                </a:solidFill>
              </a:rPr>
              <a:t>Mines et </a:t>
            </a:r>
          </a:p>
          <a:p>
            <a:r>
              <a:rPr lang="fr-FR" altLang="fr-FR" b="1">
                <a:solidFill>
                  <a:schemeClr val="bg1"/>
                </a:solidFill>
              </a:rPr>
              <a:t>pétrole</a:t>
            </a:r>
          </a:p>
        </p:txBody>
      </p:sp>
    </p:spTree>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ngénerie.PNG"/>
          <p:cNvPicPr>
            <a:picLocks noChangeAspect="1"/>
          </p:cNvPicPr>
          <p:nvPr/>
        </p:nvPicPr>
        <p:blipFill>
          <a:blip r:embed="rId3" cstate="print"/>
          <a:stretch>
            <a:fillRect/>
          </a:stretch>
        </p:blipFill>
        <p:spPr>
          <a:xfrm>
            <a:off x="3199995" y="132890"/>
            <a:ext cx="5792009" cy="659222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vion.PNG"/>
          <p:cNvPicPr>
            <a:picLocks noChangeAspect="1"/>
          </p:cNvPicPr>
          <p:nvPr/>
        </p:nvPicPr>
        <p:blipFill>
          <a:blip r:embed="rId2" cstate="print"/>
          <a:stretch>
            <a:fillRect/>
          </a:stretch>
        </p:blipFill>
        <p:spPr>
          <a:xfrm>
            <a:off x="3080916" y="694943"/>
            <a:ext cx="6030167" cy="546811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oneTexte 1"/>
          <p:cNvSpPr txBox="1">
            <a:spLocks noChangeArrowheads="1"/>
          </p:cNvSpPr>
          <p:nvPr/>
        </p:nvSpPr>
        <p:spPr bwMode="auto">
          <a:xfrm>
            <a:off x="239185" y="-26988"/>
            <a:ext cx="1142576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2400" b="1">
                <a:solidFill>
                  <a:srgbClr val="0070C0"/>
                </a:solidFill>
              </a:rPr>
              <a:t>A chacun son profil: goûts, aspirations, capacités</a:t>
            </a:r>
          </a:p>
        </p:txBody>
      </p:sp>
      <p:sp>
        <p:nvSpPr>
          <p:cNvPr id="13315" name="ZoneTexte 2"/>
          <p:cNvSpPr txBox="1">
            <a:spLocks noChangeArrowheads="1"/>
          </p:cNvSpPr>
          <p:nvPr/>
        </p:nvSpPr>
        <p:spPr bwMode="auto">
          <a:xfrm>
            <a:off x="7247467" y="3644900"/>
            <a:ext cx="140294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b="1">
                <a:solidFill>
                  <a:schemeClr val="bg1"/>
                </a:solidFill>
              </a:rPr>
              <a:t>Production</a:t>
            </a:r>
          </a:p>
        </p:txBody>
      </p:sp>
      <p:sp>
        <p:nvSpPr>
          <p:cNvPr id="13316" name="ZoneTexte 9"/>
          <p:cNvSpPr txBox="1">
            <a:spLocks noChangeArrowheads="1"/>
          </p:cNvSpPr>
          <p:nvPr/>
        </p:nvSpPr>
        <p:spPr bwMode="auto">
          <a:xfrm>
            <a:off x="4150784" y="2205039"/>
            <a:ext cx="31427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b="1">
                <a:solidFill>
                  <a:schemeClr val="bg1"/>
                </a:solidFill>
              </a:rPr>
              <a:t>Dév. De nouveaux produits</a:t>
            </a:r>
          </a:p>
        </p:txBody>
      </p:sp>
      <p:pic>
        <p:nvPicPr>
          <p:cNvPr id="13317" name="Image 4" descr="ingé_electronicien.jpg"/>
          <p:cNvPicPr>
            <a:picLocks noChangeAspect="1"/>
          </p:cNvPicPr>
          <p:nvPr/>
        </p:nvPicPr>
        <p:blipFill>
          <a:blip r:embed="rId2" cstate="print">
            <a:extLst>
              <a:ext uri="{28A0092B-C50C-407E-A947-70E740481C1C}">
                <a14:useLocalDpi xmlns:a14="http://schemas.microsoft.com/office/drawing/2010/main" xmlns="" val="0"/>
              </a:ext>
            </a:extLst>
          </a:blip>
          <a:srcRect l="6337" b="3412"/>
          <a:stretch>
            <a:fillRect/>
          </a:stretch>
        </p:blipFill>
        <p:spPr bwMode="auto">
          <a:xfrm>
            <a:off x="1964267" y="1104900"/>
            <a:ext cx="3172884" cy="163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8" name="ZoneTexte 7"/>
          <p:cNvSpPr txBox="1">
            <a:spLocks noChangeArrowheads="1"/>
          </p:cNvSpPr>
          <p:nvPr/>
        </p:nvSpPr>
        <p:spPr bwMode="auto">
          <a:xfrm>
            <a:off x="294218" y="506414"/>
            <a:ext cx="273959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en-US" sz="1600" b="1"/>
              <a:t>Créer, concevoir, dessiner</a:t>
            </a:r>
            <a:endParaRPr lang="en-US" altLang="en-US" sz="1600" b="1"/>
          </a:p>
        </p:txBody>
      </p:sp>
      <p:sp>
        <p:nvSpPr>
          <p:cNvPr id="13319" name="ZoneTexte 12"/>
          <p:cNvSpPr txBox="1">
            <a:spLocks noChangeArrowheads="1"/>
          </p:cNvSpPr>
          <p:nvPr/>
        </p:nvSpPr>
        <p:spPr bwMode="auto">
          <a:xfrm>
            <a:off x="11023311" y="5997575"/>
            <a:ext cx="18473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fr-FR" sz="1600" b="1"/>
          </a:p>
        </p:txBody>
      </p:sp>
      <p:sp>
        <p:nvSpPr>
          <p:cNvPr id="13320" name="ZoneTexte 13"/>
          <p:cNvSpPr txBox="1">
            <a:spLocks noChangeArrowheads="1"/>
          </p:cNvSpPr>
          <p:nvPr/>
        </p:nvSpPr>
        <p:spPr bwMode="auto">
          <a:xfrm>
            <a:off x="5431367" y="490539"/>
            <a:ext cx="224920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b="1"/>
              <a:t>Fabriquer, assembler</a:t>
            </a:r>
          </a:p>
        </p:txBody>
      </p:sp>
      <p:sp>
        <p:nvSpPr>
          <p:cNvPr id="13322" name="ZoneTexte 15"/>
          <p:cNvSpPr txBox="1">
            <a:spLocks noChangeArrowheads="1"/>
          </p:cNvSpPr>
          <p:nvPr/>
        </p:nvSpPr>
        <p:spPr bwMode="auto">
          <a:xfrm>
            <a:off x="912284" y="5729289"/>
            <a:ext cx="3824816"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b="1"/>
              <a:t>Conseiller, commercialiser</a:t>
            </a:r>
          </a:p>
        </p:txBody>
      </p:sp>
      <p:pic>
        <p:nvPicPr>
          <p:cNvPr id="13323" name="Image 7" descr="FEMME_eurocopter-1a07e.jpg"/>
          <p:cNvPicPr>
            <a:picLocks noChangeAspect="1"/>
          </p:cNvPicPr>
          <p:nvPr/>
        </p:nvPicPr>
        <p:blipFill>
          <a:blip r:embed="rId3" cstate="print">
            <a:extLst>
              <a:ext uri="{28A0092B-C50C-407E-A947-70E740481C1C}">
                <a14:useLocalDpi xmlns:a14="http://schemas.microsoft.com/office/drawing/2010/main" xmlns="" val="0"/>
              </a:ext>
            </a:extLst>
          </a:blip>
          <a:srcRect b="10068"/>
          <a:stretch>
            <a:fillRect/>
          </a:stretch>
        </p:blipFill>
        <p:spPr bwMode="auto">
          <a:xfrm>
            <a:off x="5035552" y="3424238"/>
            <a:ext cx="2899833" cy="178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4" name="ZoneTexte 17"/>
          <p:cNvSpPr txBox="1">
            <a:spLocks noChangeArrowheads="1"/>
          </p:cNvSpPr>
          <p:nvPr/>
        </p:nvSpPr>
        <p:spPr bwMode="auto">
          <a:xfrm>
            <a:off x="736600" y="2830514"/>
            <a:ext cx="18420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b="1"/>
              <a:t>Piloter, surveiller</a:t>
            </a:r>
          </a:p>
        </p:txBody>
      </p:sp>
      <p:pic>
        <p:nvPicPr>
          <p:cNvPr id="13325" name="Image 18"/>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00385" y="5375276"/>
            <a:ext cx="3492500" cy="183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6" name="Image 22"/>
          <p:cNvPicPr>
            <a:picLocks noChangeAspect="1"/>
          </p:cNvPicPr>
          <p:nvPr/>
        </p:nvPicPr>
        <p:blipFill>
          <a:blip r:embed="rId5" cstate="print">
            <a:extLst>
              <a:ext uri="{28A0092B-C50C-407E-A947-70E740481C1C}">
                <a14:useLocalDpi xmlns:a14="http://schemas.microsoft.com/office/drawing/2010/main" xmlns="" val="0"/>
              </a:ext>
            </a:extLst>
          </a:blip>
          <a:srcRect l="20679" t="1372"/>
          <a:stretch>
            <a:fillRect/>
          </a:stretch>
        </p:blipFill>
        <p:spPr bwMode="auto">
          <a:xfrm>
            <a:off x="9220200" y="1092201"/>
            <a:ext cx="2929467" cy="133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7" name="Image 1" descr="drone.jpg"/>
          <p:cNvPicPr>
            <a:picLocks noChangeAspect="1"/>
          </p:cNvPicPr>
          <p:nvPr/>
        </p:nvPicPr>
        <p:blipFill>
          <a:blip r:embed="rId6" cstate="print">
            <a:extLst>
              <a:ext uri="{28A0092B-C50C-407E-A947-70E740481C1C}">
                <a14:useLocalDpi xmlns:a14="http://schemas.microsoft.com/office/drawing/2010/main" xmlns="" val="0"/>
              </a:ext>
            </a:extLst>
          </a:blip>
          <a:srcRect l="10698"/>
          <a:stretch>
            <a:fillRect/>
          </a:stretch>
        </p:blipFill>
        <p:spPr bwMode="auto">
          <a:xfrm>
            <a:off x="395818" y="917576"/>
            <a:ext cx="1809749" cy="85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8" name="Image 4" descr="femme_inge_automobile.jp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378451" y="1108075"/>
            <a:ext cx="3251200" cy="168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Image 6" descr="salle_controle_chimie.jpg"/>
          <p:cNvPicPr>
            <a:picLocks noChangeAspect="1"/>
          </p:cNvPicPr>
          <p:nvPr/>
        </p:nvPicPr>
        <p:blipFill>
          <a:blip r:embed="rId8" cstate="print">
            <a:lum bright="20000" contrast="10000"/>
          </a:blip>
          <a:srcRect l="10258" t="7108" b="9809"/>
          <a:stretch>
            <a:fillRect/>
          </a:stretch>
        </p:blipFill>
        <p:spPr>
          <a:xfrm>
            <a:off x="219271" y="3210306"/>
            <a:ext cx="3490432" cy="1615702"/>
          </a:xfrm>
          <a:prstGeom prst="snip1Rect">
            <a:avLst>
              <a:gd name="adj" fmla="val 0"/>
            </a:avLst>
          </a:prstGeom>
        </p:spPr>
      </p:pic>
      <p:sp>
        <p:nvSpPr>
          <p:cNvPr id="13330" name="ZoneTexte 17"/>
          <p:cNvSpPr txBox="1">
            <a:spLocks noChangeArrowheads="1"/>
          </p:cNvSpPr>
          <p:nvPr/>
        </p:nvSpPr>
        <p:spPr bwMode="auto">
          <a:xfrm>
            <a:off x="5035551" y="2995614"/>
            <a:ext cx="203119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b="1"/>
              <a:t>Prévenir, dépanner</a:t>
            </a:r>
          </a:p>
        </p:txBody>
      </p:sp>
      <p:pic>
        <p:nvPicPr>
          <p:cNvPr id="13331" name="Image 4" descr="femme_secu_info.jpg"/>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935385" y="2952751"/>
            <a:ext cx="3890433" cy="159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32" name="ZoneTexte 17"/>
          <p:cNvSpPr txBox="1">
            <a:spLocks noChangeArrowheads="1"/>
          </p:cNvSpPr>
          <p:nvPr/>
        </p:nvSpPr>
        <p:spPr bwMode="auto">
          <a:xfrm>
            <a:off x="9436101" y="509589"/>
            <a:ext cx="102784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b="1"/>
              <a:t>Manager</a:t>
            </a:r>
          </a:p>
        </p:txBody>
      </p:sp>
      <p:pic>
        <p:nvPicPr>
          <p:cNvPr id="21" name="Image 20" descr="MP900431194.JPG"/>
          <p:cNvPicPr>
            <a:picLocks noChangeAspect="1"/>
          </p:cNvPicPr>
          <p:nvPr/>
        </p:nvPicPr>
        <p:blipFill>
          <a:blip r:embed="rId10" cstate="print"/>
          <a:stretch>
            <a:fillRect/>
          </a:stretch>
        </p:blipFill>
        <p:spPr>
          <a:xfrm>
            <a:off x="5231905" y="5345834"/>
            <a:ext cx="1605012" cy="1512167"/>
          </a:xfrm>
          <a:prstGeom prst="rect">
            <a:avLst/>
          </a:prstGeom>
        </p:spPr>
      </p:pic>
    </p:spTree>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2"/>
          <p:cNvGrpSpPr>
            <a:grpSpLocks/>
          </p:cNvGrpSpPr>
          <p:nvPr/>
        </p:nvGrpSpPr>
        <p:grpSpPr bwMode="auto">
          <a:xfrm>
            <a:off x="317500" y="858838"/>
            <a:ext cx="2784475" cy="4700587"/>
            <a:chOff x="8361041" y="1955803"/>
            <a:chExt cx="2783439" cy="4700087"/>
          </a:xfrm>
        </p:grpSpPr>
        <p:sp>
          <p:nvSpPr>
            <p:cNvPr id="35" name="Rectangle 34">
              <a:extLst>
                <a:ext uri="{FF2B5EF4-FFF2-40B4-BE49-F238E27FC236}"/>
              </a:extLst>
            </p:cNvPr>
            <p:cNvSpPr/>
            <p:nvPr/>
          </p:nvSpPr>
          <p:spPr>
            <a:xfrm>
              <a:off x="8361041" y="1955803"/>
              <a:ext cx="2775505" cy="4696912"/>
            </a:xfrm>
            <a:prstGeom prst="rect">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3" name="Groupe 35"/>
            <p:cNvGrpSpPr>
              <a:grpSpLocks/>
            </p:cNvGrpSpPr>
            <p:nvPr/>
          </p:nvGrpSpPr>
          <p:grpSpPr bwMode="auto">
            <a:xfrm>
              <a:off x="8476813" y="2042911"/>
              <a:ext cx="2544025" cy="198922"/>
              <a:chOff x="7984641" y="2065208"/>
              <a:chExt cx="2465821" cy="198922"/>
            </a:xfrm>
          </p:grpSpPr>
          <p:sp>
            <p:nvSpPr>
              <p:cNvPr id="179" name="Rectangle : coins arrondis 178">
                <a:extLst>
                  <a:ext uri="{FF2B5EF4-FFF2-40B4-BE49-F238E27FC236}"/>
                </a:extLst>
              </p:cNvPr>
              <p:cNvSpPr/>
              <p:nvPr/>
            </p:nvSpPr>
            <p:spPr>
              <a:xfrm flipH="1">
                <a:off x="7984712" y="2065403"/>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80" name="Rectangle : coins arrondis 179">
                <a:extLst>
                  <a:ext uri="{FF2B5EF4-FFF2-40B4-BE49-F238E27FC236}"/>
                </a:extLst>
              </p:cNvPr>
              <p:cNvSpPr/>
              <p:nvPr/>
            </p:nvSpPr>
            <p:spPr>
              <a:xfrm rot="1882015" flipH="1">
                <a:off x="8238502" y="2068578"/>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81" name="Rectangle : coins arrondis 180">
                <a:extLst>
                  <a:ext uri="{FF2B5EF4-FFF2-40B4-BE49-F238E27FC236}"/>
                </a:extLst>
              </p:cNvPr>
              <p:cNvSpPr/>
              <p:nvPr/>
            </p:nvSpPr>
            <p:spPr>
              <a:xfrm rot="4507428" flipH="1">
                <a:off x="8552638" y="2086013"/>
                <a:ext cx="76192"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82" name="Rectangle : coins arrondis 181">
                <a:extLst>
                  <a:ext uri="{FF2B5EF4-FFF2-40B4-BE49-F238E27FC236}"/>
                </a:extLst>
              </p:cNvPr>
              <p:cNvSpPr/>
              <p:nvPr/>
            </p:nvSpPr>
            <p:spPr>
              <a:xfrm flipH="1">
                <a:off x="8866058" y="2065403"/>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83" name="Rectangle : coins arrondis 182">
                <a:extLst>
                  <a:ext uri="{FF2B5EF4-FFF2-40B4-BE49-F238E27FC236}"/>
                </a:extLst>
              </p:cNvPr>
              <p:cNvSpPr/>
              <p:nvPr/>
            </p:nvSpPr>
            <p:spPr>
              <a:xfrm rot="1882015" flipH="1">
                <a:off x="9119850" y="2068578"/>
                <a:ext cx="75368"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84" name="Rectangle : coins arrondis 183">
                <a:extLst>
                  <a:ext uri="{FF2B5EF4-FFF2-40B4-BE49-F238E27FC236}"/>
                </a:extLst>
              </p:cNvPr>
              <p:cNvSpPr/>
              <p:nvPr/>
            </p:nvSpPr>
            <p:spPr>
              <a:xfrm rot="4507428" flipH="1">
                <a:off x="9433216" y="2086782"/>
                <a:ext cx="76192" cy="19534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85" name="Rectangle : coins arrondis 184">
                <a:extLst>
                  <a:ext uri="{FF2B5EF4-FFF2-40B4-BE49-F238E27FC236}"/>
                </a:extLst>
              </p:cNvPr>
              <p:cNvSpPr/>
              <p:nvPr/>
            </p:nvSpPr>
            <p:spPr>
              <a:xfrm flipH="1">
                <a:off x="9745867" y="2065403"/>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86" name="Rectangle : coins arrondis 185">
                <a:extLst>
                  <a:ext uri="{FF2B5EF4-FFF2-40B4-BE49-F238E27FC236}"/>
                </a:extLst>
              </p:cNvPr>
              <p:cNvSpPr/>
              <p:nvPr/>
            </p:nvSpPr>
            <p:spPr>
              <a:xfrm rot="1882015" flipH="1">
                <a:off x="9999658" y="2068578"/>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87" name="Rectangle : coins arrondis 186">
                <a:extLst>
                  <a:ext uri="{FF2B5EF4-FFF2-40B4-BE49-F238E27FC236}"/>
                </a:extLst>
              </p:cNvPr>
              <p:cNvSpPr/>
              <p:nvPr/>
            </p:nvSpPr>
            <p:spPr>
              <a:xfrm rot="4507428" flipH="1">
                <a:off x="10313793" y="2086013"/>
                <a:ext cx="76192"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4" name="Groupe 36"/>
            <p:cNvGrpSpPr>
              <a:grpSpLocks/>
            </p:cNvGrpSpPr>
            <p:nvPr/>
          </p:nvGrpSpPr>
          <p:grpSpPr bwMode="auto">
            <a:xfrm>
              <a:off x="8525810" y="2384922"/>
              <a:ext cx="2520946" cy="198922"/>
              <a:chOff x="7633434" y="2065208"/>
              <a:chExt cx="2443453" cy="198922"/>
            </a:xfrm>
          </p:grpSpPr>
          <p:sp>
            <p:nvSpPr>
              <p:cNvPr id="170" name="Rectangle : coins arrondis 169">
                <a:extLst>
                  <a:ext uri="{FF2B5EF4-FFF2-40B4-BE49-F238E27FC236}"/>
                </a:extLst>
              </p:cNvPr>
              <p:cNvSpPr/>
              <p:nvPr/>
            </p:nvSpPr>
            <p:spPr>
              <a:xfrm flipH="1">
                <a:off x="7984389" y="2064668"/>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71" name="Rectangle : coins arrondis 170">
                <a:extLst>
                  <a:ext uri="{FF2B5EF4-FFF2-40B4-BE49-F238E27FC236}"/>
                </a:extLst>
              </p:cNvPr>
              <p:cNvSpPr/>
              <p:nvPr/>
            </p:nvSpPr>
            <p:spPr>
              <a:xfrm rot="1882015" flipH="1">
                <a:off x="8238181" y="2067843"/>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72" name="Rectangle : coins arrondis 171">
                <a:extLst>
                  <a:ext uri="{FF2B5EF4-FFF2-40B4-BE49-F238E27FC236}"/>
                </a:extLst>
              </p:cNvPr>
              <p:cNvSpPr/>
              <p:nvPr/>
            </p:nvSpPr>
            <p:spPr>
              <a:xfrm rot="4507428" flipH="1">
                <a:off x="8551522" y="2086071"/>
                <a:ext cx="77780"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73" name="Rectangle : coins arrondis 172">
                <a:extLst>
                  <a:ext uri="{FF2B5EF4-FFF2-40B4-BE49-F238E27FC236}"/>
                </a:extLst>
              </p:cNvPr>
              <p:cNvSpPr/>
              <p:nvPr/>
            </p:nvSpPr>
            <p:spPr>
              <a:xfrm flipH="1">
                <a:off x="8865737" y="2064668"/>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74" name="Rectangle : coins arrondis 173">
                <a:extLst>
                  <a:ext uri="{FF2B5EF4-FFF2-40B4-BE49-F238E27FC236}"/>
                </a:extLst>
              </p:cNvPr>
              <p:cNvSpPr/>
              <p:nvPr/>
            </p:nvSpPr>
            <p:spPr>
              <a:xfrm rot="1882015" flipH="1">
                <a:off x="9119528" y="2067843"/>
                <a:ext cx="75369"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75" name="Rectangle : coins arrondis 174">
                <a:extLst>
                  <a:ext uri="{FF2B5EF4-FFF2-40B4-BE49-F238E27FC236}"/>
                </a:extLst>
              </p:cNvPr>
              <p:cNvSpPr/>
              <p:nvPr/>
            </p:nvSpPr>
            <p:spPr>
              <a:xfrm rot="4507428" flipH="1">
                <a:off x="9432100" y="2086840"/>
                <a:ext cx="77780" cy="1953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76" name="Rectangle : coins arrondis 175">
                <a:extLst>
                  <a:ext uri="{FF2B5EF4-FFF2-40B4-BE49-F238E27FC236}"/>
                </a:extLst>
              </p:cNvPr>
              <p:cNvSpPr/>
              <p:nvPr/>
            </p:nvSpPr>
            <p:spPr>
              <a:xfrm flipH="1">
                <a:off x="9745547" y="2064668"/>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77" name="Rectangle : coins arrondis 176">
                <a:extLst>
                  <a:ext uri="{FF2B5EF4-FFF2-40B4-BE49-F238E27FC236}"/>
                </a:extLst>
              </p:cNvPr>
              <p:cNvSpPr/>
              <p:nvPr/>
            </p:nvSpPr>
            <p:spPr>
              <a:xfrm rot="1882015" flipH="1">
                <a:off x="9999337" y="2067843"/>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78" name="Rectangle : coins arrondis 177">
                <a:extLst>
                  <a:ext uri="{FF2B5EF4-FFF2-40B4-BE49-F238E27FC236}"/>
                </a:extLst>
              </p:cNvPr>
              <p:cNvSpPr/>
              <p:nvPr/>
            </p:nvSpPr>
            <p:spPr>
              <a:xfrm rot="4507428" flipH="1">
                <a:off x="7693246" y="2086071"/>
                <a:ext cx="77780"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5" name="Groupe 48"/>
            <p:cNvGrpSpPr>
              <a:grpSpLocks/>
            </p:cNvGrpSpPr>
            <p:nvPr/>
          </p:nvGrpSpPr>
          <p:grpSpPr bwMode="auto">
            <a:xfrm>
              <a:off x="8511799" y="2726933"/>
              <a:ext cx="2544025" cy="198922"/>
              <a:chOff x="7984641" y="2065208"/>
              <a:chExt cx="2465821" cy="198922"/>
            </a:xfrm>
          </p:grpSpPr>
          <p:sp>
            <p:nvSpPr>
              <p:cNvPr id="161" name="Rectangle : coins arrondis 160">
                <a:extLst>
                  <a:ext uri="{FF2B5EF4-FFF2-40B4-BE49-F238E27FC236}"/>
                </a:extLst>
              </p:cNvPr>
              <p:cNvSpPr/>
              <p:nvPr/>
            </p:nvSpPr>
            <p:spPr>
              <a:xfrm flipH="1">
                <a:off x="7984640" y="2065521"/>
                <a:ext cx="76906"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62" name="Rectangle : coins arrondis 161">
                <a:extLst>
                  <a:ext uri="{FF2B5EF4-FFF2-40B4-BE49-F238E27FC236}"/>
                </a:extLst>
              </p:cNvPr>
              <p:cNvSpPr/>
              <p:nvPr/>
            </p:nvSpPr>
            <p:spPr>
              <a:xfrm rot="1882015" flipH="1">
                <a:off x="8238431" y="2068696"/>
                <a:ext cx="76906"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63" name="Rectangle : coins arrondis 162">
                <a:extLst>
                  <a:ext uri="{FF2B5EF4-FFF2-40B4-BE49-F238E27FC236}"/>
                </a:extLst>
              </p:cNvPr>
              <p:cNvSpPr/>
              <p:nvPr/>
            </p:nvSpPr>
            <p:spPr>
              <a:xfrm rot="4507428" flipH="1">
                <a:off x="8552566" y="2086130"/>
                <a:ext cx="76192"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64" name="Rectangle : coins arrondis 163">
                <a:extLst>
                  <a:ext uri="{FF2B5EF4-FFF2-40B4-BE49-F238E27FC236}"/>
                </a:extLst>
              </p:cNvPr>
              <p:cNvSpPr/>
              <p:nvPr/>
            </p:nvSpPr>
            <p:spPr>
              <a:xfrm flipH="1">
                <a:off x="8865986" y="2065521"/>
                <a:ext cx="76906"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65" name="Rectangle : coins arrondis 164">
                <a:extLst>
                  <a:ext uri="{FF2B5EF4-FFF2-40B4-BE49-F238E27FC236}"/>
                </a:extLst>
              </p:cNvPr>
              <p:cNvSpPr/>
              <p:nvPr/>
            </p:nvSpPr>
            <p:spPr>
              <a:xfrm rot="1882015" flipH="1">
                <a:off x="9119778" y="2068696"/>
                <a:ext cx="75368"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66" name="Rectangle : coins arrondis 165">
                <a:extLst>
                  <a:ext uri="{FF2B5EF4-FFF2-40B4-BE49-F238E27FC236}"/>
                </a:extLst>
              </p:cNvPr>
              <p:cNvSpPr/>
              <p:nvPr/>
            </p:nvSpPr>
            <p:spPr>
              <a:xfrm rot="4507428" flipH="1">
                <a:off x="9433144" y="2086899"/>
                <a:ext cx="76192" cy="19534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67" name="Rectangle : coins arrondis 166">
                <a:extLst>
                  <a:ext uri="{FF2B5EF4-FFF2-40B4-BE49-F238E27FC236}"/>
                </a:extLst>
              </p:cNvPr>
              <p:cNvSpPr/>
              <p:nvPr/>
            </p:nvSpPr>
            <p:spPr>
              <a:xfrm flipH="1">
                <a:off x="9745795" y="2065521"/>
                <a:ext cx="76906"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68" name="Rectangle : coins arrondis 167">
                <a:extLst>
                  <a:ext uri="{FF2B5EF4-FFF2-40B4-BE49-F238E27FC236}"/>
                </a:extLst>
              </p:cNvPr>
              <p:cNvSpPr/>
              <p:nvPr/>
            </p:nvSpPr>
            <p:spPr>
              <a:xfrm rot="1882015" flipH="1">
                <a:off x="9999587" y="2068696"/>
                <a:ext cx="76906"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69" name="Rectangle : coins arrondis 168">
                <a:extLst>
                  <a:ext uri="{FF2B5EF4-FFF2-40B4-BE49-F238E27FC236}"/>
                </a:extLst>
              </p:cNvPr>
              <p:cNvSpPr/>
              <p:nvPr/>
            </p:nvSpPr>
            <p:spPr>
              <a:xfrm rot="4507428" flipH="1">
                <a:off x="10313721" y="2086130"/>
                <a:ext cx="76192"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6" name="Groupe 49"/>
            <p:cNvGrpSpPr>
              <a:grpSpLocks/>
            </p:cNvGrpSpPr>
            <p:nvPr/>
          </p:nvGrpSpPr>
          <p:grpSpPr bwMode="auto">
            <a:xfrm>
              <a:off x="8506215" y="3068943"/>
              <a:ext cx="2520946" cy="198922"/>
              <a:chOff x="7633434" y="2065208"/>
              <a:chExt cx="2443453" cy="198922"/>
            </a:xfrm>
          </p:grpSpPr>
          <p:sp>
            <p:nvSpPr>
              <p:cNvPr id="152" name="Rectangle : coins arrondis 151">
                <a:extLst>
                  <a:ext uri="{FF2B5EF4-FFF2-40B4-BE49-F238E27FC236}"/>
                </a:extLst>
              </p:cNvPr>
              <p:cNvSpPr/>
              <p:nvPr/>
            </p:nvSpPr>
            <p:spPr>
              <a:xfrm flipH="1">
                <a:off x="7983386" y="2064787"/>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53" name="Rectangle : coins arrondis 152">
                <a:extLst>
                  <a:ext uri="{FF2B5EF4-FFF2-40B4-BE49-F238E27FC236}"/>
                </a:extLst>
              </p:cNvPr>
              <p:cNvSpPr/>
              <p:nvPr/>
            </p:nvSpPr>
            <p:spPr>
              <a:xfrm rot="1882015" flipH="1">
                <a:off x="8237177" y="2067962"/>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54" name="Rectangle : coins arrondis 153">
                <a:extLst>
                  <a:ext uri="{FF2B5EF4-FFF2-40B4-BE49-F238E27FC236}"/>
                </a:extLst>
              </p:cNvPr>
              <p:cNvSpPr/>
              <p:nvPr/>
            </p:nvSpPr>
            <p:spPr>
              <a:xfrm rot="4507428" flipH="1">
                <a:off x="8550519" y="2086191"/>
                <a:ext cx="77779"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55" name="Rectangle : coins arrondis 154">
                <a:extLst>
                  <a:ext uri="{FF2B5EF4-FFF2-40B4-BE49-F238E27FC236}"/>
                </a:extLst>
              </p:cNvPr>
              <p:cNvSpPr/>
              <p:nvPr/>
            </p:nvSpPr>
            <p:spPr>
              <a:xfrm flipH="1">
                <a:off x="8864733" y="2064787"/>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56" name="Rectangle : coins arrondis 155">
                <a:extLst>
                  <a:ext uri="{FF2B5EF4-FFF2-40B4-BE49-F238E27FC236}"/>
                </a:extLst>
              </p:cNvPr>
              <p:cNvSpPr/>
              <p:nvPr/>
            </p:nvSpPr>
            <p:spPr>
              <a:xfrm rot="1882015" flipH="1">
                <a:off x="9118525" y="2067962"/>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57" name="Rectangle : coins arrondis 156">
                <a:extLst>
                  <a:ext uri="{FF2B5EF4-FFF2-40B4-BE49-F238E27FC236}"/>
                </a:extLst>
              </p:cNvPr>
              <p:cNvSpPr/>
              <p:nvPr/>
            </p:nvSpPr>
            <p:spPr>
              <a:xfrm rot="4507428" flipH="1">
                <a:off x="9431866" y="2086191"/>
                <a:ext cx="77779"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58" name="Rectangle : coins arrondis 157">
                <a:extLst>
                  <a:ext uri="{FF2B5EF4-FFF2-40B4-BE49-F238E27FC236}"/>
                </a:extLst>
              </p:cNvPr>
              <p:cNvSpPr/>
              <p:nvPr/>
            </p:nvSpPr>
            <p:spPr>
              <a:xfrm flipH="1">
                <a:off x="9746081" y="2064787"/>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59" name="Rectangle : coins arrondis 158">
                <a:extLst>
                  <a:ext uri="{FF2B5EF4-FFF2-40B4-BE49-F238E27FC236}"/>
                </a:extLst>
              </p:cNvPr>
              <p:cNvSpPr/>
              <p:nvPr/>
            </p:nvSpPr>
            <p:spPr>
              <a:xfrm rot="1882015" flipH="1">
                <a:off x="9999872" y="2067962"/>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60" name="Rectangle : coins arrondis 159">
                <a:extLst>
                  <a:ext uri="{FF2B5EF4-FFF2-40B4-BE49-F238E27FC236}"/>
                </a:extLst>
              </p:cNvPr>
              <p:cNvSpPr/>
              <p:nvPr/>
            </p:nvSpPr>
            <p:spPr>
              <a:xfrm rot="4507428" flipH="1">
                <a:off x="7692243" y="2086191"/>
                <a:ext cx="77779"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8" name="Groupe 50"/>
            <p:cNvGrpSpPr>
              <a:grpSpLocks/>
            </p:cNvGrpSpPr>
            <p:nvPr/>
          </p:nvGrpSpPr>
          <p:grpSpPr bwMode="auto">
            <a:xfrm>
              <a:off x="8476813" y="3377706"/>
              <a:ext cx="2544025" cy="198922"/>
              <a:chOff x="7984641" y="2065208"/>
              <a:chExt cx="2465821" cy="198922"/>
            </a:xfrm>
          </p:grpSpPr>
          <p:sp>
            <p:nvSpPr>
              <p:cNvPr id="143" name="Rectangle : coins arrondis 142">
                <a:extLst>
                  <a:ext uri="{FF2B5EF4-FFF2-40B4-BE49-F238E27FC236}"/>
                </a:extLst>
              </p:cNvPr>
              <p:cNvSpPr/>
              <p:nvPr/>
            </p:nvSpPr>
            <p:spPr>
              <a:xfrm flipH="1">
                <a:off x="7984712" y="2065554"/>
                <a:ext cx="76906"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44" name="Rectangle : coins arrondis 143">
                <a:extLst>
                  <a:ext uri="{FF2B5EF4-FFF2-40B4-BE49-F238E27FC236}"/>
                </a:extLst>
              </p:cNvPr>
              <p:cNvSpPr/>
              <p:nvPr/>
            </p:nvSpPr>
            <p:spPr>
              <a:xfrm rot="1882015" flipH="1">
                <a:off x="8238502" y="2068729"/>
                <a:ext cx="76906"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45" name="Rectangle : coins arrondis 144">
                <a:extLst>
                  <a:ext uri="{FF2B5EF4-FFF2-40B4-BE49-F238E27FC236}"/>
                </a:extLst>
              </p:cNvPr>
              <p:cNvSpPr/>
              <p:nvPr/>
            </p:nvSpPr>
            <p:spPr>
              <a:xfrm rot="4507428" flipH="1">
                <a:off x="8552638" y="2086163"/>
                <a:ext cx="76192"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46" name="Rectangle : coins arrondis 145">
                <a:extLst>
                  <a:ext uri="{FF2B5EF4-FFF2-40B4-BE49-F238E27FC236}"/>
                </a:extLst>
              </p:cNvPr>
              <p:cNvSpPr/>
              <p:nvPr/>
            </p:nvSpPr>
            <p:spPr>
              <a:xfrm flipH="1">
                <a:off x="8866058" y="2065554"/>
                <a:ext cx="76906"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47" name="Rectangle : coins arrondis 146">
                <a:extLst>
                  <a:ext uri="{FF2B5EF4-FFF2-40B4-BE49-F238E27FC236}"/>
                </a:extLst>
              </p:cNvPr>
              <p:cNvSpPr/>
              <p:nvPr/>
            </p:nvSpPr>
            <p:spPr>
              <a:xfrm rot="1882015" flipH="1">
                <a:off x="9119850" y="2068729"/>
                <a:ext cx="75368"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48" name="Rectangle : coins arrondis 147">
                <a:extLst>
                  <a:ext uri="{FF2B5EF4-FFF2-40B4-BE49-F238E27FC236}"/>
                </a:extLst>
              </p:cNvPr>
              <p:cNvSpPr/>
              <p:nvPr/>
            </p:nvSpPr>
            <p:spPr>
              <a:xfrm rot="4507428" flipH="1">
                <a:off x="9433216" y="2086932"/>
                <a:ext cx="76192" cy="19534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49" name="Rectangle : coins arrondis 148">
                <a:extLst>
                  <a:ext uri="{FF2B5EF4-FFF2-40B4-BE49-F238E27FC236}"/>
                </a:extLst>
              </p:cNvPr>
              <p:cNvSpPr/>
              <p:nvPr/>
            </p:nvSpPr>
            <p:spPr>
              <a:xfrm flipH="1">
                <a:off x="9745867" y="2065554"/>
                <a:ext cx="76906"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50" name="Rectangle : coins arrondis 149">
                <a:extLst>
                  <a:ext uri="{FF2B5EF4-FFF2-40B4-BE49-F238E27FC236}"/>
                </a:extLst>
              </p:cNvPr>
              <p:cNvSpPr/>
              <p:nvPr/>
            </p:nvSpPr>
            <p:spPr>
              <a:xfrm rot="1882015" flipH="1">
                <a:off x="9999658" y="2068729"/>
                <a:ext cx="76906"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51" name="Rectangle : coins arrondis 150">
                <a:extLst>
                  <a:ext uri="{FF2B5EF4-FFF2-40B4-BE49-F238E27FC236}"/>
                </a:extLst>
              </p:cNvPr>
              <p:cNvSpPr/>
              <p:nvPr/>
            </p:nvSpPr>
            <p:spPr>
              <a:xfrm rot="4507428" flipH="1">
                <a:off x="10313793" y="2086163"/>
                <a:ext cx="76192"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9" name="Groupe 51"/>
            <p:cNvGrpSpPr>
              <a:grpSpLocks/>
            </p:cNvGrpSpPr>
            <p:nvPr/>
          </p:nvGrpSpPr>
          <p:grpSpPr bwMode="auto">
            <a:xfrm>
              <a:off x="8525810" y="3719717"/>
              <a:ext cx="2520946" cy="198922"/>
              <a:chOff x="7633434" y="2065208"/>
              <a:chExt cx="2443453" cy="198922"/>
            </a:xfrm>
          </p:grpSpPr>
          <p:sp>
            <p:nvSpPr>
              <p:cNvPr id="134" name="Rectangle : coins arrondis 133">
                <a:extLst>
                  <a:ext uri="{FF2B5EF4-FFF2-40B4-BE49-F238E27FC236}"/>
                </a:extLst>
              </p:cNvPr>
              <p:cNvSpPr/>
              <p:nvPr/>
            </p:nvSpPr>
            <p:spPr>
              <a:xfrm flipH="1">
                <a:off x="7984389" y="2064818"/>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35" name="Rectangle : coins arrondis 134">
                <a:extLst>
                  <a:ext uri="{FF2B5EF4-FFF2-40B4-BE49-F238E27FC236}"/>
                </a:extLst>
              </p:cNvPr>
              <p:cNvSpPr/>
              <p:nvPr/>
            </p:nvSpPr>
            <p:spPr>
              <a:xfrm rot="1882015" flipH="1">
                <a:off x="8238181" y="2067993"/>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36" name="Rectangle : coins arrondis 135">
                <a:extLst>
                  <a:ext uri="{FF2B5EF4-FFF2-40B4-BE49-F238E27FC236}"/>
                </a:extLst>
              </p:cNvPr>
              <p:cNvSpPr/>
              <p:nvPr/>
            </p:nvSpPr>
            <p:spPr>
              <a:xfrm rot="4507428" flipH="1">
                <a:off x="8551522" y="2086222"/>
                <a:ext cx="77779"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37" name="Rectangle : coins arrondis 136">
                <a:extLst>
                  <a:ext uri="{FF2B5EF4-FFF2-40B4-BE49-F238E27FC236}"/>
                </a:extLst>
              </p:cNvPr>
              <p:cNvSpPr/>
              <p:nvPr/>
            </p:nvSpPr>
            <p:spPr>
              <a:xfrm flipH="1">
                <a:off x="8865737" y="2064818"/>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38" name="Rectangle : coins arrondis 137">
                <a:extLst>
                  <a:ext uri="{FF2B5EF4-FFF2-40B4-BE49-F238E27FC236}"/>
                </a:extLst>
              </p:cNvPr>
              <p:cNvSpPr/>
              <p:nvPr/>
            </p:nvSpPr>
            <p:spPr>
              <a:xfrm rot="1882015" flipH="1">
                <a:off x="9119528" y="2067993"/>
                <a:ext cx="75369"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39" name="Rectangle : coins arrondis 138">
                <a:extLst>
                  <a:ext uri="{FF2B5EF4-FFF2-40B4-BE49-F238E27FC236}"/>
                </a:extLst>
              </p:cNvPr>
              <p:cNvSpPr/>
              <p:nvPr/>
            </p:nvSpPr>
            <p:spPr>
              <a:xfrm rot="4507428" flipH="1">
                <a:off x="9432100" y="2086991"/>
                <a:ext cx="77779" cy="1953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40" name="Rectangle : coins arrondis 139">
                <a:extLst>
                  <a:ext uri="{FF2B5EF4-FFF2-40B4-BE49-F238E27FC236}"/>
                </a:extLst>
              </p:cNvPr>
              <p:cNvSpPr/>
              <p:nvPr/>
            </p:nvSpPr>
            <p:spPr>
              <a:xfrm flipH="1">
                <a:off x="9745547" y="2064818"/>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41" name="Rectangle : coins arrondis 140">
                <a:extLst>
                  <a:ext uri="{FF2B5EF4-FFF2-40B4-BE49-F238E27FC236}"/>
                </a:extLst>
              </p:cNvPr>
              <p:cNvSpPr/>
              <p:nvPr/>
            </p:nvSpPr>
            <p:spPr>
              <a:xfrm rot="1882015" flipH="1">
                <a:off x="9999337" y="2067993"/>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42" name="Rectangle : coins arrondis 141">
                <a:extLst>
                  <a:ext uri="{FF2B5EF4-FFF2-40B4-BE49-F238E27FC236}"/>
                </a:extLst>
              </p:cNvPr>
              <p:cNvSpPr/>
              <p:nvPr/>
            </p:nvSpPr>
            <p:spPr>
              <a:xfrm rot="4507428" flipH="1">
                <a:off x="7693246" y="2086222"/>
                <a:ext cx="77779"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10" name="Groupe 52"/>
            <p:cNvGrpSpPr>
              <a:grpSpLocks/>
            </p:cNvGrpSpPr>
            <p:nvPr/>
          </p:nvGrpSpPr>
          <p:grpSpPr bwMode="auto">
            <a:xfrm>
              <a:off x="8511799" y="4061728"/>
              <a:ext cx="2544025" cy="198922"/>
              <a:chOff x="7984641" y="2065208"/>
              <a:chExt cx="2465821" cy="198922"/>
            </a:xfrm>
          </p:grpSpPr>
          <p:sp>
            <p:nvSpPr>
              <p:cNvPr id="125" name="Rectangle : coins arrondis 124">
                <a:extLst>
                  <a:ext uri="{FF2B5EF4-FFF2-40B4-BE49-F238E27FC236}"/>
                </a:extLst>
              </p:cNvPr>
              <p:cNvSpPr/>
              <p:nvPr/>
            </p:nvSpPr>
            <p:spPr>
              <a:xfrm flipH="1">
                <a:off x="7984640" y="2065671"/>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26" name="Rectangle : coins arrondis 125">
                <a:extLst>
                  <a:ext uri="{FF2B5EF4-FFF2-40B4-BE49-F238E27FC236}"/>
                </a:extLst>
              </p:cNvPr>
              <p:cNvSpPr/>
              <p:nvPr/>
            </p:nvSpPr>
            <p:spPr>
              <a:xfrm rot="1882015" flipH="1">
                <a:off x="8238431" y="2068846"/>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27" name="Rectangle : coins arrondis 126">
                <a:extLst>
                  <a:ext uri="{FF2B5EF4-FFF2-40B4-BE49-F238E27FC236}"/>
                </a:extLst>
              </p:cNvPr>
              <p:cNvSpPr/>
              <p:nvPr/>
            </p:nvSpPr>
            <p:spPr>
              <a:xfrm rot="4507428" flipH="1">
                <a:off x="8552566" y="2086281"/>
                <a:ext cx="76192"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28" name="Rectangle : coins arrondis 127">
                <a:extLst>
                  <a:ext uri="{FF2B5EF4-FFF2-40B4-BE49-F238E27FC236}"/>
                </a:extLst>
              </p:cNvPr>
              <p:cNvSpPr/>
              <p:nvPr/>
            </p:nvSpPr>
            <p:spPr>
              <a:xfrm flipH="1">
                <a:off x="8865986" y="2065671"/>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29" name="Rectangle : coins arrondis 128">
                <a:extLst>
                  <a:ext uri="{FF2B5EF4-FFF2-40B4-BE49-F238E27FC236}"/>
                </a:extLst>
              </p:cNvPr>
              <p:cNvSpPr/>
              <p:nvPr/>
            </p:nvSpPr>
            <p:spPr>
              <a:xfrm rot="1882015" flipH="1">
                <a:off x="9119778" y="2068846"/>
                <a:ext cx="75368"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30" name="Rectangle : coins arrondis 129">
                <a:extLst>
                  <a:ext uri="{FF2B5EF4-FFF2-40B4-BE49-F238E27FC236}"/>
                </a:extLst>
              </p:cNvPr>
              <p:cNvSpPr/>
              <p:nvPr/>
            </p:nvSpPr>
            <p:spPr>
              <a:xfrm rot="4507428" flipH="1">
                <a:off x="9433144" y="2087050"/>
                <a:ext cx="76192" cy="19534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31" name="Rectangle : coins arrondis 130">
                <a:extLst>
                  <a:ext uri="{FF2B5EF4-FFF2-40B4-BE49-F238E27FC236}"/>
                </a:extLst>
              </p:cNvPr>
              <p:cNvSpPr/>
              <p:nvPr/>
            </p:nvSpPr>
            <p:spPr>
              <a:xfrm flipH="1">
                <a:off x="9745795" y="2065671"/>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32" name="Rectangle : coins arrondis 131">
                <a:extLst>
                  <a:ext uri="{FF2B5EF4-FFF2-40B4-BE49-F238E27FC236}"/>
                </a:extLst>
              </p:cNvPr>
              <p:cNvSpPr/>
              <p:nvPr/>
            </p:nvSpPr>
            <p:spPr>
              <a:xfrm rot="1882015" flipH="1">
                <a:off x="9999587" y="2068846"/>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33" name="Rectangle : coins arrondis 132">
                <a:extLst>
                  <a:ext uri="{FF2B5EF4-FFF2-40B4-BE49-F238E27FC236}"/>
                </a:extLst>
              </p:cNvPr>
              <p:cNvSpPr/>
              <p:nvPr/>
            </p:nvSpPr>
            <p:spPr>
              <a:xfrm rot="4507428" flipH="1">
                <a:off x="10313721" y="2086281"/>
                <a:ext cx="76192"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11" name="Groupe 53"/>
            <p:cNvGrpSpPr>
              <a:grpSpLocks/>
            </p:cNvGrpSpPr>
            <p:nvPr/>
          </p:nvGrpSpPr>
          <p:grpSpPr bwMode="auto">
            <a:xfrm>
              <a:off x="8506215" y="4403738"/>
              <a:ext cx="2520946" cy="198922"/>
              <a:chOff x="7633434" y="2065208"/>
              <a:chExt cx="2443453" cy="198922"/>
            </a:xfrm>
          </p:grpSpPr>
          <p:sp>
            <p:nvSpPr>
              <p:cNvPr id="116" name="Rectangle : coins arrondis 115">
                <a:extLst>
                  <a:ext uri="{FF2B5EF4-FFF2-40B4-BE49-F238E27FC236}"/>
                </a:extLst>
              </p:cNvPr>
              <p:cNvSpPr/>
              <p:nvPr/>
            </p:nvSpPr>
            <p:spPr>
              <a:xfrm flipH="1">
                <a:off x="7983386" y="2064938"/>
                <a:ext cx="76906"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17" name="Rectangle : coins arrondis 116">
                <a:extLst>
                  <a:ext uri="{FF2B5EF4-FFF2-40B4-BE49-F238E27FC236}"/>
                </a:extLst>
              </p:cNvPr>
              <p:cNvSpPr/>
              <p:nvPr/>
            </p:nvSpPr>
            <p:spPr>
              <a:xfrm rot="1882015" flipH="1">
                <a:off x="8237177" y="2068113"/>
                <a:ext cx="76906"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18" name="Rectangle : coins arrondis 117">
                <a:extLst>
                  <a:ext uri="{FF2B5EF4-FFF2-40B4-BE49-F238E27FC236}"/>
                </a:extLst>
              </p:cNvPr>
              <p:cNvSpPr/>
              <p:nvPr/>
            </p:nvSpPr>
            <p:spPr>
              <a:xfrm rot="4507428" flipH="1">
                <a:off x="8551313" y="2085547"/>
                <a:ext cx="76192"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19" name="Rectangle : coins arrondis 118">
                <a:extLst>
                  <a:ext uri="{FF2B5EF4-FFF2-40B4-BE49-F238E27FC236}"/>
                </a:extLst>
              </p:cNvPr>
              <p:cNvSpPr/>
              <p:nvPr/>
            </p:nvSpPr>
            <p:spPr>
              <a:xfrm flipH="1">
                <a:off x="8864733" y="2064938"/>
                <a:ext cx="76906"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20" name="Rectangle : coins arrondis 119">
                <a:extLst>
                  <a:ext uri="{FF2B5EF4-FFF2-40B4-BE49-F238E27FC236}"/>
                </a:extLst>
              </p:cNvPr>
              <p:cNvSpPr/>
              <p:nvPr/>
            </p:nvSpPr>
            <p:spPr>
              <a:xfrm rot="1882015" flipH="1">
                <a:off x="9118525" y="2068113"/>
                <a:ext cx="76906"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21" name="Rectangle : coins arrondis 120">
                <a:extLst>
                  <a:ext uri="{FF2B5EF4-FFF2-40B4-BE49-F238E27FC236}"/>
                </a:extLst>
              </p:cNvPr>
              <p:cNvSpPr/>
              <p:nvPr/>
            </p:nvSpPr>
            <p:spPr>
              <a:xfrm rot="4507428" flipH="1">
                <a:off x="9432660" y="2085547"/>
                <a:ext cx="76192"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22" name="Rectangle : coins arrondis 121">
                <a:extLst>
                  <a:ext uri="{FF2B5EF4-FFF2-40B4-BE49-F238E27FC236}"/>
                </a:extLst>
              </p:cNvPr>
              <p:cNvSpPr/>
              <p:nvPr/>
            </p:nvSpPr>
            <p:spPr>
              <a:xfrm flipH="1">
                <a:off x="9746081" y="2064938"/>
                <a:ext cx="76906"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23" name="Rectangle : coins arrondis 122">
                <a:extLst>
                  <a:ext uri="{FF2B5EF4-FFF2-40B4-BE49-F238E27FC236}"/>
                </a:extLst>
              </p:cNvPr>
              <p:cNvSpPr/>
              <p:nvPr/>
            </p:nvSpPr>
            <p:spPr>
              <a:xfrm rot="1882015" flipH="1">
                <a:off x="9999872" y="2068113"/>
                <a:ext cx="76906"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24" name="Rectangle : coins arrondis 123">
                <a:extLst>
                  <a:ext uri="{FF2B5EF4-FFF2-40B4-BE49-F238E27FC236}"/>
                </a:extLst>
              </p:cNvPr>
              <p:cNvSpPr/>
              <p:nvPr/>
            </p:nvSpPr>
            <p:spPr>
              <a:xfrm rot="4507428" flipH="1">
                <a:off x="7693037" y="2085547"/>
                <a:ext cx="76192"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12" name="Groupe 54"/>
            <p:cNvGrpSpPr>
              <a:grpSpLocks/>
            </p:cNvGrpSpPr>
            <p:nvPr/>
          </p:nvGrpSpPr>
          <p:grpSpPr bwMode="auto">
            <a:xfrm>
              <a:off x="8476813" y="4709427"/>
              <a:ext cx="2544025" cy="198922"/>
              <a:chOff x="7984641" y="2065208"/>
              <a:chExt cx="2465821" cy="198922"/>
            </a:xfrm>
          </p:grpSpPr>
          <p:sp>
            <p:nvSpPr>
              <p:cNvPr id="107" name="Rectangle : coins arrondis 106">
                <a:extLst>
                  <a:ext uri="{FF2B5EF4-FFF2-40B4-BE49-F238E27FC236}"/>
                </a:extLst>
              </p:cNvPr>
              <p:cNvSpPr/>
              <p:nvPr/>
            </p:nvSpPr>
            <p:spPr>
              <a:xfrm flipH="1">
                <a:off x="7984712" y="2065603"/>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08" name="Rectangle : coins arrondis 107">
                <a:extLst>
                  <a:ext uri="{FF2B5EF4-FFF2-40B4-BE49-F238E27FC236}"/>
                </a:extLst>
              </p:cNvPr>
              <p:cNvSpPr/>
              <p:nvPr/>
            </p:nvSpPr>
            <p:spPr>
              <a:xfrm rot="1882015" flipH="1">
                <a:off x="8238502" y="2068778"/>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09" name="Rectangle : coins arrondis 108">
                <a:extLst>
                  <a:ext uri="{FF2B5EF4-FFF2-40B4-BE49-F238E27FC236}"/>
                </a:extLst>
              </p:cNvPr>
              <p:cNvSpPr/>
              <p:nvPr/>
            </p:nvSpPr>
            <p:spPr>
              <a:xfrm rot="4507428" flipH="1">
                <a:off x="8552638" y="2086213"/>
                <a:ext cx="76192"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10" name="Rectangle : coins arrondis 109">
                <a:extLst>
                  <a:ext uri="{FF2B5EF4-FFF2-40B4-BE49-F238E27FC236}"/>
                </a:extLst>
              </p:cNvPr>
              <p:cNvSpPr/>
              <p:nvPr/>
            </p:nvSpPr>
            <p:spPr>
              <a:xfrm flipH="1">
                <a:off x="8866058" y="2065603"/>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11" name="Rectangle : coins arrondis 110">
                <a:extLst>
                  <a:ext uri="{FF2B5EF4-FFF2-40B4-BE49-F238E27FC236}"/>
                </a:extLst>
              </p:cNvPr>
              <p:cNvSpPr/>
              <p:nvPr/>
            </p:nvSpPr>
            <p:spPr>
              <a:xfrm rot="1882015" flipH="1">
                <a:off x="9119850" y="2068778"/>
                <a:ext cx="75368"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12" name="Rectangle : coins arrondis 111">
                <a:extLst>
                  <a:ext uri="{FF2B5EF4-FFF2-40B4-BE49-F238E27FC236}"/>
                </a:extLst>
              </p:cNvPr>
              <p:cNvSpPr/>
              <p:nvPr/>
            </p:nvSpPr>
            <p:spPr>
              <a:xfrm rot="4507428" flipH="1">
                <a:off x="9433216" y="2086982"/>
                <a:ext cx="76192" cy="19534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13" name="Rectangle : coins arrondis 112">
                <a:extLst>
                  <a:ext uri="{FF2B5EF4-FFF2-40B4-BE49-F238E27FC236}"/>
                </a:extLst>
              </p:cNvPr>
              <p:cNvSpPr/>
              <p:nvPr/>
            </p:nvSpPr>
            <p:spPr>
              <a:xfrm flipH="1">
                <a:off x="9745867" y="2065603"/>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14" name="Rectangle : coins arrondis 113">
                <a:extLst>
                  <a:ext uri="{FF2B5EF4-FFF2-40B4-BE49-F238E27FC236}"/>
                </a:extLst>
              </p:cNvPr>
              <p:cNvSpPr/>
              <p:nvPr/>
            </p:nvSpPr>
            <p:spPr>
              <a:xfrm rot="1882015" flipH="1">
                <a:off x="9999658" y="2068778"/>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15" name="Rectangle : coins arrondis 114">
                <a:extLst>
                  <a:ext uri="{FF2B5EF4-FFF2-40B4-BE49-F238E27FC236}"/>
                </a:extLst>
              </p:cNvPr>
              <p:cNvSpPr/>
              <p:nvPr/>
            </p:nvSpPr>
            <p:spPr>
              <a:xfrm rot="4507428" flipH="1">
                <a:off x="10313793" y="2086213"/>
                <a:ext cx="76192"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13" name="Groupe 55"/>
            <p:cNvGrpSpPr>
              <a:grpSpLocks/>
            </p:cNvGrpSpPr>
            <p:nvPr/>
          </p:nvGrpSpPr>
          <p:grpSpPr bwMode="auto">
            <a:xfrm>
              <a:off x="8525810" y="5051438"/>
              <a:ext cx="2520946" cy="198922"/>
              <a:chOff x="7633434" y="2065208"/>
              <a:chExt cx="2443453" cy="198922"/>
            </a:xfrm>
          </p:grpSpPr>
          <p:sp>
            <p:nvSpPr>
              <p:cNvPr id="98" name="Rectangle : coins arrondis 97">
                <a:extLst>
                  <a:ext uri="{FF2B5EF4-FFF2-40B4-BE49-F238E27FC236}"/>
                </a:extLst>
              </p:cNvPr>
              <p:cNvSpPr/>
              <p:nvPr/>
            </p:nvSpPr>
            <p:spPr>
              <a:xfrm flipH="1">
                <a:off x="7984389" y="2064869"/>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99" name="Rectangle : coins arrondis 98">
                <a:extLst>
                  <a:ext uri="{FF2B5EF4-FFF2-40B4-BE49-F238E27FC236}"/>
                </a:extLst>
              </p:cNvPr>
              <p:cNvSpPr/>
              <p:nvPr/>
            </p:nvSpPr>
            <p:spPr>
              <a:xfrm rot="1882015" flipH="1">
                <a:off x="8238181" y="2068044"/>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00" name="Rectangle : coins arrondis 99">
                <a:extLst>
                  <a:ext uri="{FF2B5EF4-FFF2-40B4-BE49-F238E27FC236}"/>
                </a:extLst>
              </p:cNvPr>
              <p:cNvSpPr/>
              <p:nvPr/>
            </p:nvSpPr>
            <p:spPr>
              <a:xfrm rot="4507428" flipH="1">
                <a:off x="8551522" y="2086272"/>
                <a:ext cx="77780"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01" name="Rectangle : coins arrondis 100">
                <a:extLst>
                  <a:ext uri="{FF2B5EF4-FFF2-40B4-BE49-F238E27FC236}"/>
                </a:extLst>
              </p:cNvPr>
              <p:cNvSpPr/>
              <p:nvPr/>
            </p:nvSpPr>
            <p:spPr>
              <a:xfrm flipH="1">
                <a:off x="8865737" y="2064869"/>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02" name="Rectangle : coins arrondis 101">
                <a:extLst>
                  <a:ext uri="{FF2B5EF4-FFF2-40B4-BE49-F238E27FC236}"/>
                </a:extLst>
              </p:cNvPr>
              <p:cNvSpPr/>
              <p:nvPr/>
            </p:nvSpPr>
            <p:spPr>
              <a:xfrm rot="1882015" flipH="1">
                <a:off x="9119528" y="2068044"/>
                <a:ext cx="75369"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03" name="Rectangle : coins arrondis 102">
                <a:extLst>
                  <a:ext uri="{FF2B5EF4-FFF2-40B4-BE49-F238E27FC236}"/>
                </a:extLst>
              </p:cNvPr>
              <p:cNvSpPr/>
              <p:nvPr/>
            </p:nvSpPr>
            <p:spPr>
              <a:xfrm rot="4507428" flipH="1">
                <a:off x="9432100" y="2087041"/>
                <a:ext cx="77780" cy="1953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04" name="Rectangle : coins arrondis 103">
                <a:extLst>
                  <a:ext uri="{FF2B5EF4-FFF2-40B4-BE49-F238E27FC236}"/>
                </a:extLst>
              </p:cNvPr>
              <p:cNvSpPr/>
              <p:nvPr/>
            </p:nvSpPr>
            <p:spPr>
              <a:xfrm flipH="1">
                <a:off x="9745547" y="2064869"/>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05" name="Rectangle : coins arrondis 104">
                <a:extLst>
                  <a:ext uri="{FF2B5EF4-FFF2-40B4-BE49-F238E27FC236}"/>
                </a:extLst>
              </p:cNvPr>
              <p:cNvSpPr/>
              <p:nvPr/>
            </p:nvSpPr>
            <p:spPr>
              <a:xfrm rot="1882015" flipH="1">
                <a:off x="9999337" y="2068044"/>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06" name="Rectangle : coins arrondis 105">
                <a:extLst>
                  <a:ext uri="{FF2B5EF4-FFF2-40B4-BE49-F238E27FC236}"/>
                </a:extLst>
              </p:cNvPr>
              <p:cNvSpPr/>
              <p:nvPr/>
            </p:nvSpPr>
            <p:spPr>
              <a:xfrm rot="4507428" flipH="1">
                <a:off x="7693246" y="2086272"/>
                <a:ext cx="77780"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14" name="Groupe 56"/>
            <p:cNvGrpSpPr>
              <a:grpSpLocks/>
            </p:cNvGrpSpPr>
            <p:nvPr/>
          </p:nvGrpSpPr>
          <p:grpSpPr bwMode="auto">
            <a:xfrm>
              <a:off x="8511799" y="5393449"/>
              <a:ext cx="2544025" cy="198922"/>
              <a:chOff x="7984641" y="2065208"/>
              <a:chExt cx="2465821" cy="198922"/>
            </a:xfrm>
          </p:grpSpPr>
          <p:sp>
            <p:nvSpPr>
              <p:cNvPr id="89" name="Rectangle : coins arrondis 88">
                <a:extLst>
                  <a:ext uri="{FF2B5EF4-FFF2-40B4-BE49-F238E27FC236}"/>
                </a:extLst>
              </p:cNvPr>
              <p:cNvSpPr/>
              <p:nvPr/>
            </p:nvSpPr>
            <p:spPr>
              <a:xfrm flipH="1">
                <a:off x="7984640" y="2065721"/>
                <a:ext cx="76906"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90" name="Rectangle : coins arrondis 89">
                <a:extLst>
                  <a:ext uri="{FF2B5EF4-FFF2-40B4-BE49-F238E27FC236}"/>
                </a:extLst>
              </p:cNvPr>
              <p:cNvSpPr/>
              <p:nvPr/>
            </p:nvSpPr>
            <p:spPr>
              <a:xfrm rot="1882015" flipH="1">
                <a:off x="8238431" y="2068896"/>
                <a:ext cx="76906"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91" name="Rectangle : coins arrondis 90">
                <a:extLst>
                  <a:ext uri="{FF2B5EF4-FFF2-40B4-BE49-F238E27FC236}"/>
                </a:extLst>
              </p:cNvPr>
              <p:cNvSpPr/>
              <p:nvPr/>
            </p:nvSpPr>
            <p:spPr>
              <a:xfrm rot="4507428" flipH="1">
                <a:off x="8552566" y="2086330"/>
                <a:ext cx="76192"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92" name="Rectangle : coins arrondis 91">
                <a:extLst>
                  <a:ext uri="{FF2B5EF4-FFF2-40B4-BE49-F238E27FC236}"/>
                </a:extLst>
              </p:cNvPr>
              <p:cNvSpPr/>
              <p:nvPr/>
            </p:nvSpPr>
            <p:spPr>
              <a:xfrm flipH="1">
                <a:off x="8865986" y="2065721"/>
                <a:ext cx="76906"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93" name="Rectangle : coins arrondis 92">
                <a:extLst>
                  <a:ext uri="{FF2B5EF4-FFF2-40B4-BE49-F238E27FC236}"/>
                </a:extLst>
              </p:cNvPr>
              <p:cNvSpPr/>
              <p:nvPr/>
            </p:nvSpPr>
            <p:spPr>
              <a:xfrm rot="1882015" flipH="1">
                <a:off x="9119778" y="2068896"/>
                <a:ext cx="75368"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94" name="Rectangle : coins arrondis 93">
                <a:extLst>
                  <a:ext uri="{FF2B5EF4-FFF2-40B4-BE49-F238E27FC236}"/>
                </a:extLst>
              </p:cNvPr>
              <p:cNvSpPr/>
              <p:nvPr/>
            </p:nvSpPr>
            <p:spPr>
              <a:xfrm rot="4507428" flipH="1">
                <a:off x="9433144" y="2087099"/>
                <a:ext cx="76192" cy="19534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95" name="Rectangle : coins arrondis 94">
                <a:extLst>
                  <a:ext uri="{FF2B5EF4-FFF2-40B4-BE49-F238E27FC236}"/>
                </a:extLst>
              </p:cNvPr>
              <p:cNvSpPr/>
              <p:nvPr/>
            </p:nvSpPr>
            <p:spPr>
              <a:xfrm flipH="1">
                <a:off x="9745795" y="2065721"/>
                <a:ext cx="76906"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96" name="Rectangle : coins arrondis 95">
                <a:extLst>
                  <a:ext uri="{FF2B5EF4-FFF2-40B4-BE49-F238E27FC236}"/>
                </a:extLst>
              </p:cNvPr>
              <p:cNvSpPr/>
              <p:nvPr/>
            </p:nvSpPr>
            <p:spPr>
              <a:xfrm rot="1882015" flipH="1">
                <a:off x="9999587" y="2068896"/>
                <a:ext cx="76906" cy="19524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97" name="Rectangle : coins arrondis 96">
                <a:extLst>
                  <a:ext uri="{FF2B5EF4-FFF2-40B4-BE49-F238E27FC236}"/>
                </a:extLst>
              </p:cNvPr>
              <p:cNvSpPr/>
              <p:nvPr/>
            </p:nvSpPr>
            <p:spPr>
              <a:xfrm rot="4507428" flipH="1">
                <a:off x="10313721" y="2086330"/>
                <a:ext cx="76192"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15" name="Groupe 57"/>
            <p:cNvGrpSpPr>
              <a:grpSpLocks/>
            </p:cNvGrpSpPr>
            <p:nvPr/>
          </p:nvGrpSpPr>
          <p:grpSpPr bwMode="auto">
            <a:xfrm>
              <a:off x="8506215" y="5735459"/>
              <a:ext cx="2520946" cy="198922"/>
              <a:chOff x="7633434" y="2065208"/>
              <a:chExt cx="2443453" cy="198922"/>
            </a:xfrm>
          </p:grpSpPr>
          <p:sp>
            <p:nvSpPr>
              <p:cNvPr id="80" name="Rectangle : coins arrondis 79">
                <a:extLst>
                  <a:ext uri="{FF2B5EF4-FFF2-40B4-BE49-F238E27FC236}"/>
                </a:extLst>
              </p:cNvPr>
              <p:cNvSpPr/>
              <p:nvPr/>
            </p:nvSpPr>
            <p:spPr>
              <a:xfrm flipH="1">
                <a:off x="7983386" y="2064987"/>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81" name="Rectangle : coins arrondis 80">
                <a:extLst>
                  <a:ext uri="{FF2B5EF4-FFF2-40B4-BE49-F238E27FC236}"/>
                </a:extLst>
              </p:cNvPr>
              <p:cNvSpPr/>
              <p:nvPr/>
            </p:nvSpPr>
            <p:spPr>
              <a:xfrm rot="1882015" flipH="1">
                <a:off x="8237177" y="2068162"/>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82" name="Rectangle : coins arrondis 81">
                <a:extLst>
                  <a:ext uri="{FF2B5EF4-FFF2-40B4-BE49-F238E27FC236}"/>
                </a:extLst>
              </p:cNvPr>
              <p:cNvSpPr/>
              <p:nvPr/>
            </p:nvSpPr>
            <p:spPr>
              <a:xfrm rot="4507428" flipH="1">
                <a:off x="8551313" y="2085597"/>
                <a:ext cx="76192"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83" name="Rectangle : coins arrondis 82">
                <a:extLst>
                  <a:ext uri="{FF2B5EF4-FFF2-40B4-BE49-F238E27FC236}"/>
                </a:extLst>
              </p:cNvPr>
              <p:cNvSpPr/>
              <p:nvPr/>
            </p:nvSpPr>
            <p:spPr>
              <a:xfrm flipH="1">
                <a:off x="8864733" y="2064987"/>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84" name="Rectangle : coins arrondis 83">
                <a:extLst>
                  <a:ext uri="{FF2B5EF4-FFF2-40B4-BE49-F238E27FC236}"/>
                </a:extLst>
              </p:cNvPr>
              <p:cNvSpPr/>
              <p:nvPr/>
            </p:nvSpPr>
            <p:spPr>
              <a:xfrm rot="1882015" flipH="1">
                <a:off x="9118525" y="2068162"/>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85" name="Rectangle : coins arrondis 84">
                <a:extLst>
                  <a:ext uri="{FF2B5EF4-FFF2-40B4-BE49-F238E27FC236}"/>
                </a:extLst>
              </p:cNvPr>
              <p:cNvSpPr/>
              <p:nvPr/>
            </p:nvSpPr>
            <p:spPr>
              <a:xfrm rot="4507428" flipH="1">
                <a:off x="9432660" y="2085597"/>
                <a:ext cx="76192"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86" name="Rectangle : coins arrondis 85">
                <a:extLst>
                  <a:ext uri="{FF2B5EF4-FFF2-40B4-BE49-F238E27FC236}"/>
                </a:extLst>
              </p:cNvPr>
              <p:cNvSpPr/>
              <p:nvPr/>
            </p:nvSpPr>
            <p:spPr>
              <a:xfrm flipH="1">
                <a:off x="9746081" y="2064987"/>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87" name="Rectangle : coins arrondis 86">
                <a:extLst>
                  <a:ext uri="{FF2B5EF4-FFF2-40B4-BE49-F238E27FC236}"/>
                </a:extLst>
              </p:cNvPr>
              <p:cNvSpPr/>
              <p:nvPr/>
            </p:nvSpPr>
            <p:spPr>
              <a:xfrm rot="1882015" flipH="1">
                <a:off x="9999872" y="2068162"/>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88" name="Rectangle : coins arrondis 87">
                <a:extLst>
                  <a:ext uri="{FF2B5EF4-FFF2-40B4-BE49-F238E27FC236}"/>
                </a:extLst>
              </p:cNvPr>
              <p:cNvSpPr/>
              <p:nvPr/>
            </p:nvSpPr>
            <p:spPr>
              <a:xfrm rot="4507428" flipH="1">
                <a:off x="7693037" y="2085597"/>
                <a:ext cx="76192"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16" name="Groupe 58"/>
            <p:cNvGrpSpPr>
              <a:grpSpLocks/>
            </p:cNvGrpSpPr>
            <p:nvPr/>
          </p:nvGrpSpPr>
          <p:grpSpPr bwMode="auto">
            <a:xfrm>
              <a:off x="8511799" y="6039965"/>
              <a:ext cx="2544025" cy="198922"/>
              <a:chOff x="7984641" y="2065208"/>
              <a:chExt cx="2465821" cy="198922"/>
            </a:xfrm>
          </p:grpSpPr>
          <p:sp>
            <p:nvSpPr>
              <p:cNvPr id="71" name="Rectangle : coins arrondis 70">
                <a:extLst>
                  <a:ext uri="{FF2B5EF4-FFF2-40B4-BE49-F238E27FC236}"/>
                </a:extLst>
              </p:cNvPr>
              <p:cNvSpPr/>
              <p:nvPr/>
            </p:nvSpPr>
            <p:spPr>
              <a:xfrm flipH="1">
                <a:off x="7984640" y="2065249"/>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72" name="Rectangle : coins arrondis 71">
                <a:extLst>
                  <a:ext uri="{FF2B5EF4-FFF2-40B4-BE49-F238E27FC236}"/>
                </a:extLst>
              </p:cNvPr>
              <p:cNvSpPr/>
              <p:nvPr/>
            </p:nvSpPr>
            <p:spPr>
              <a:xfrm rot="1882015" flipH="1">
                <a:off x="8238431" y="2068424"/>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73" name="Rectangle : coins arrondis 72">
                <a:extLst>
                  <a:ext uri="{FF2B5EF4-FFF2-40B4-BE49-F238E27FC236}"/>
                </a:extLst>
              </p:cNvPr>
              <p:cNvSpPr/>
              <p:nvPr/>
            </p:nvSpPr>
            <p:spPr>
              <a:xfrm rot="4507428" flipH="1">
                <a:off x="8552566" y="2085859"/>
                <a:ext cx="76192"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74" name="Rectangle : coins arrondis 73">
                <a:extLst>
                  <a:ext uri="{FF2B5EF4-FFF2-40B4-BE49-F238E27FC236}"/>
                </a:extLst>
              </p:cNvPr>
              <p:cNvSpPr/>
              <p:nvPr/>
            </p:nvSpPr>
            <p:spPr>
              <a:xfrm flipH="1">
                <a:off x="8865986" y="2065249"/>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75" name="Rectangle : coins arrondis 74">
                <a:extLst>
                  <a:ext uri="{FF2B5EF4-FFF2-40B4-BE49-F238E27FC236}"/>
                </a:extLst>
              </p:cNvPr>
              <p:cNvSpPr/>
              <p:nvPr/>
            </p:nvSpPr>
            <p:spPr>
              <a:xfrm rot="1882015" flipH="1">
                <a:off x="9119778" y="2068424"/>
                <a:ext cx="75368"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76" name="Rectangle : coins arrondis 75">
                <a:extLst>
                  <a:ext uri="{FF2B5EF4-FFF2-40B4-BE49-F238E27FC236}"/>
                </a:extLst>
              </p:cNvPr>
              <p:cNvSpPr/>
              <p:nvPr/>
            </p:nvSpPr>
            <p:spPr>
              <a:xfrm rot="4507428" flipH="1">
                <a:off x="9433144" y="2086628"/>
                <a:ext cx="76192" cy="19534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77" name="Rectangle : coins arrondis 76">
                <a:extLst>
                  <a:ext uri="{FF2B5EF4-FFF2-40B4-BE49-F238E27FC236}"/>
                </a:extLst>
              </p:cNvPr>
              <p:cNvSpPr/>
              <p:nvPr/>
            </p:nvSpPr>
            <p:spPr>
              <a:xfrm flipH="1">
                <a:off x="9745795" y="2065249"/>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78" name="Rectangle : coins arrondis 77">
                <a:extLst>
                  <a:ext uri="{FF2B5EF4-FFF2-40B4-BE49-F238E27FC236}"/>
                </a:extLst>
              </p:cNvPr>
              <p:cNvSpPr/>
              <p:nvPr/>
            </p:nvSpPr>
            <p:spPr>
              <a:xfrm rot="1882015" flipH="1">
                <a:off x="9999587" y="2068424"/>
                <a:ext cx="76906" cy="1952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79" name="Rectangle : coins arrondis 78">
                <a:extLst>
                  <a:ext uri="{FF2B5EF4-FFF2-40B4-BE49-F238E27FC236}"/>
                </a:extLst>
              </p:cNvPr>
              <p:cNvSpPr/>
              <p:nvPr/>
            </p:nvSpPr>
            <p:spPr>
              <a:xfrm rot="4507428" flipH="1">
                <a:off x="10313721" y="2085859"/>
                <a:ext cx="76192"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17" name="Groupe 59"/>
            <p:cNvGrpSpPr>
              <a:grpSpLocks/>
            </p:cNvGrpSpPr>
            <p:nvPr/>
          </p:nvGrpSpPr>
          <p:grpSpPr bwMode="auto">
            <a:xfrm>
              <a:off x="8506215" y="6381975"/>
              <a:ext cx="2520946" cy="198922"/>
              <a:chOff x="7633434" y="2065208"/>
              <a:chExt cx="2443453" cy="198922"/>
            </a:xfrm>
          </p:grpSpPr>
          <p:sp>
            <p:nvSpPr>
              <p:cNvPr id="62" name="Rectangle : coins arrondis 61">
                <a:extLst>
                  <a:ext uri="{FF2B5EF4-FFF2-40B4-BE49-F238E27FC236}"/>
                </a:extLst>
              </p:cNvPr>
              <p:cNvSpPr/>
              <p:nvPr/>
            </p:nvSpPr>
            <p:spPr>
              <a:xfrm flipH="1">
                <a:off x="7983386" y="2064515"/>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3" name="Rectangle : coins arrondis 62">
                <a:extLst>
                  <a:ext uri="{FF2B5EF4-FFF2-40B4-BE49-F238E27FC236}"/>
                </a:extLst>
              </p:cNvPr>
              <p:cNvSpPr/>
              <p:nvPr/>
            </p:nvSpPr>
            <p:spPr>
              <a:xfrm rot="1882015" flipH="1">
                <a:off x="8237177" y="2067690"/>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4" name="Rectangle : coins arrondis 63">
                <a:extLst>
                  <a:ext uri="{FF2B5EF4-FFF2-40B4-BE49-F238E27FC236}"/>
                </a:extLst>
              </p:cNvPr>
              <p:cNvSpPr/>
              <p:nvPr/>
            </p:nvSpPr>
            <p:spPr>
              <a:xfrm rot="4507428" flipH="1">
                <a:off x="8550519" y="2085918"/>
                <a:ext cx="77780"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5" name="Rectangle : coins arrondis 64">
                <a:extLst>
                  <a:ext uri="{FF2B5EF4-FFF2-40B4-BE49-F238E27FC236}"/>
                </a:extLst>
              </p:cNvPr>
              <p:cNvSpPr/>
              <p:nvPr/>
            </p:nvSpPr>
            <p:spPr>
              <a:xfrm flipH="1">
                <a:off x="8864733" y="2064515"/>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6" name="Rectangle : coins arrondis 65">
                <a:extLst>
                  <a:ext uri="{FF2B5EF4-FFF2-40B4-BE49-F238E27FC236}"/>
                </a:extLst>
              </p:cNvPr>
              <p:cNvSpPr/>
              <p:nvPr/>
            </p:nvSpPr>
            <p:spPr>
              <a:xfrm rot="1882015" flipH="1">
                <a:off x="9118525" y="2067690"/>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7" name="Rectangle : coins arrondis 66">
                <a:extLst>
                  <a:ext uri="{FF2B5EF4-FFF2-40B4-BE49-F238E27FC236}"/>
                </a:extLst>
              </p:cNvPr>
              <p:cNvSpPr/>
              <p:nvPr/>
            </p:nvSpPr>
            <p:spPr>
              <a:xfrm rot="4507428" flipH="1">
                <a:off x="9431866" y="2085918"/>
                <a:ext cx="77780"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8" name="Rectangle : coins arrondis 67">
                <a:extLst>
                  <a:ext uri="{FF2B5EF4-FFF2-40B4-BE49-F238E27FC236}"/>
                </a:extLst>
              </p:cNvPr>
              <p:cNvSpPr/>
              <p:nvPr/>
            </p:nvSpPr>
            <p:spPr>
              <a:xfrm flipH="1">
                <a:off x="9746081" y="2064515"/>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9" name="Rectangle : coins arrondis 68">
                <a:extLst>
                  <a:ext uri="{FF2B5EF4-FFF2-40B4-BE49-F238E27FC236}"/>
                </a:extLst>
              </p:cNvPr>
              <p:cNvSpPr/>
              <p:nvPr/>
            </p:nvSpPr>
            <p:spPr>
              <a:xfrm rot="1882015" flipH="1">
                <a:off x="9999872" y="2067690"/>
                <a:ext cx="76906" cy="196829"/>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70" name="Rectangle : coins arrondis 69">
                <a:extLst>
                  <a:ext uri="{FF2B5EF4-FFF2-40B4-BE49-F238E27FC236}"/>
                </a:extLst>
              </p:cNvPr>
              <p:cNvSpPr/>
              <p:nvPr/>
            </p:nvSpPr>
            <p:spPr>
              <a:xfrm rot="4507428" flipH="1">
                <a:off x="7692243" y="2085918"/>
                <a:ext cx="77780"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61" name="Rectangle 60">
              <a:extLst>
                <a:ext uri="{FF2B5EF4-FFF2-40B4-BE49-F238E27FC236}"/>
              </a:extLst>
            </p:cNvPr>
            <p:cNvSpPr/>
            <p:nvPr/>
          </p:nvSpPr>
          <p:spPr>
            <a:xfrm>
              <a:off x="8368623" y="1959511"/>
              <a:ext cx="2775857" cy="4696379"/>
            </a:xfrm>
            <a:prstGeom prst="rect">
              <a:avLst/>
            </a:prstGeom>
            <a:gradFill>
              <a:gsLst>
                <a:gs pos="82000">
                  <a:srgbClr val="36B497">
                    <a:alpha val="58000"/>
                  </a:srgbClr>
                </a:gs>
                <a:gs pos="100000">
                  <a:srgbClr val="36B497">
                    <a:alpha val="0"/>
                  </a:srgbClr>
                </a:gs>
                <a:gs pos="19000">
                  <a:srgbClr val="36B497"/>
                </a:gs>
                <a:gs pos="0">
                  <a:srgbClr val="36B4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18" name="Groupe 473"/>
          <p:cNvGrpSpPr>
            <a:grpSpLocks/>
          </p:cNvGrpSpPr>
          <p:nvPr/>
        </p:nvGrpSpPr>
        <p:grpSpPr bwMode="auto">
          <a:xfrm>
            <a:off x="3268663" y="855663"/>
            <a:ext cx="2784475" cy="4699000"/>
            <a:chOff x="8361041" y="1955803"/>
            <a:chExt cx="2783439" cy="4700087"/>
          </a:xfrm>
        </p:grpSpPr>
        <p:sp>
          <p:nvSpPr>
            <p:cNvPr id="475" name="Rectangle 474">
              <a:extLst>
                <a:ext uri="{FF2B5EF4-FFF2-40B4-BE49-F238E27FC236}"/>
              </a:extLst>
            </p:cNvPr>
            <p:cNvSpPr/>
            <p:nvPr/>
          </p:nvSpPr>
          <p:spPr>
            <a:xfrm>
              <a:off x="8361041" y="1955803"/>
              <a:ext cx="2775504" cy="4696911"/>
            </a:xfrm>
            <a:prstGeom prst="rect">
              <a:avLst/>
            </a:prstGeom>
            <a:solidFill>
              <a:srgbClr val="E83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25" name="Groupe 475"/>
            <p:cNvGrpSpPr>
              <a:grpSpLocks/>
            </p:cNvGrpSpPr>
            <p:nvPr/>
          </p:nvGrpSpPr>
          <p:grpSpPr bwMode="auto">
            <a:xfrm>
              <a:off x="8476813" y="2042911"/>
              <a:ext cx="2544025" cy="198922"/>
              <a:chOff x="7984641" y="2065208"/>
              <a:chExt cx="2465821" cy="198922"/>
            </a:xfrm>
          </p:grpSpPr>
          <p:sp>
            <p:nvSpPr>
              <p:cNvPr id="608" name="Rectangle : coins arrondis 607">
                <a:extLst>
                  <a:ext uri="{FF2B5EF4-FFF2-40B4-BE49-F238E27FC236}"/>
                </a:extLst>
              </p:cNvPr>
              <p:cNvSpPr/>
              <p:nvPr/>
            </p:nvSpPr>
            <p:spPr>
              <a:xfrm flipH="1">
                <a:off x="7984711" y="2065432"/>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09" name="Rectangle : coins arrondis 608">
                <a:extLst>
                  <a:ext uri="{FF2B5EF4-FFF2-40B4-BE49-F238E27FC236}"/>
                </a:extLst>
              </p:cNvPr>
              <p:cNvSpPr/>
              <p:nvPr/>
            </p:nvSpPr>
            <p:spPr>
              <a:xfrm rot="1882015" flipH="1">
                <a:off x="8238502" y="2068608"/>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10" name="Rectangle : coins arrondis 609">
                <a:extLst>
                  <a:ext uri="{FF2B5EF4-FFF2-40B4-BE49-F238E27FC236}"/>
                </a:extLst>
              </p:cNvPr>
              <p:cNvSpPr/>
              <p:nvPr/>
            </p:nvSpPr>
            <p:spPr>
              <a:xfrm rot="4507428" flipH="1">
                <a:off x="8552624" y="2086082"/>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11" name="Rectangle : coins arrondis 610">
                <a:extLst>
                  <a:ext uri="{FF2B5EF4-FFF2-40B4-BE49-F238E27FC236}"/>
                </a:extLst>
              </p:cNvPr>
              <p:cNvSpPr/>
              <p:nvPr/>
            </p:nvSpPr>
            <p:spPr>
              <a:xfrm flipH="1">
                <a:off x="8866058" y="2065432"/>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12" name="Rectangle : coins arrondis 611">
                <a:extLst>
                  <a:ext uri="{FF2B5EF4-FFF2-40B4-BE49-F238E27FC236}"/>
                </a:extLst>
              </p:cNvPr>
              <p:cNvSpPr/>
              <p:nvPr/>
            </p:nvSpPr>
            <p:spPr>
              <a:xfrm rot="1882015" flipH="1">
                <a:off x="9119849" y="2068608"/>
                <a:ext cx="75369"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13" name="Rectangle : coins arrondis 612">
                <a:extLst>
                  <a:ext uri="{FF2B5EF4-FFF2-40B4-BE49-F238E27FC236}"/>
                </a:extLst>
              </p:cNvPr>
              <p:cNvSpPr/>
              <p:nvPr/>
            </p:nvSpPr>
            <p:spPr>
              <a:xfrm rot="4507428" flipH="1">
                <a:off x="9433202" y="2086852"/>
                <a:ext cx="76218" cy="1953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14" name="Rectangle : coins arrondis 613">
                <a:extLst>
                  <a:ext uri="{FF2B5EF4-FFF2-40B4-BE49-F238E27FC236}"/>
                </a:extLst>
              </p:cNvPr>
              <p:cNvSpPr/>
              <p:nvPr/>
            </p:nvSpPr>
            <p:spPr>
              <a:xfrm flipH="1">
                <a:off x="9745867" y="2065432"/>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15" name="Rectangle : coins arrondis 614">
                <a:extLst>
                  <a:ext uri="{FF2B5EF4-FFF2-40B4-BE49-F238E27FC236}"/>
                </a:extLst>
              </p:cNvPr>
              <p:cNvSpPr/>
              <p:nvPr/>
            </p:nvSpPr>
            <p:spPr>
              <a:xfrm rot="1882015" flipH="1">
                <a:off x="9999657" y="2068608"/>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16" name="Rectangle : coins arrondis 615">
                <a:extLst>
                  <a:ext uri="{FF2B5EF4-FFF2-40B4-BE49-F238E27FC236}"/>
                </a:extLst>
              </p:cNvPr>
              <p:cNvSpPr/>
              <p:nvPr/>
            </p:nvSpPr>
            <p:spPr>
              <a:xfrm rot="4507428" flipH="1">
                <a:off x="10313780" y="2086082"/>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26" name="Groupe 476"/>
            <p:cNvGrpSpPr>
              <a:grpSpLocks/>
            </p:cNvGrpSpPr>
            <p:nvPr/>
          </p:nvGrpSpPr>
          <p:grpSpPr bwMode="auto">
            <a:xfrm>
              <a:off x="8525810" y="2384922"/>
              <a:ext cx="2520946" cy="198922"/>
              <a:chOff x="7633434" y="2065208"/>
              <a:chExt cx="2443453" cy="198922"/>
            </a:xfrm>
          </p:grpSpPr>
          <p:sp>
            <p:nvSpPr>
              <p:cNvPr id="599" name="Rectangle : coins arrondis 598">
                <a:extLst>
                  <a:ext uri="{FF2B5EF4-FFF2-40B4-BE49-F238E27FC236}"/>
                </a:extLst>
              </p:cNvPr>
              <p:cNvSpPr/>
              <p:nvPr/>
            </p:nvSpPr>
            <p:spPr>
              <a:xfrm flipH="1">
                <a:off x="7984389" y="2064813"/>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00" name="Rectangle : coins arrondis 599">
                <a:extLst>
                  <a:ext uri="{FF2B5EF4-FFF2-40B4-BE49-F238E27FC236}"/>
                </a:extLst>
              </p:cNvPr>
              <p:cNvSpPr/>
              <p:nvPr/>
            </p:nvSpPr>
            <p:spPr>
              <a:xfrm rot="1882015" flipH="1">
                <a:off x="8238180" y="2067989"/>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01" name="Rectangle : coins arrondis 600">
                <a:extLst>
                  <a:ext uri="{FF2B5EF4-FFF2-40B4-BE49-F238E27FC236}"/>
                </a:extLst>
              </p:cNvPr>
              <p:cNvSpPr/>
              <p:nvPr/>
            </p:nvSpPr>
            <p:spPr>
              <a:xfrm rot="4507428" flipH="1">
                <a:off x="8551509" y="2086256"/>
                <a:ext cx="77806"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02" name="Rectangle : coins arrondis 601">
                <a:extLst>
                  <a:ext uri="{FF2B5EF4-FFF2-40B4-BE49-F238E27FC236}"/>
                </a:extLst>
              </p:cNvPr>
              <p:cNvSpPr/>
              <p:nvPr/>
            </p:nvSpPr>
            <p:spPr>
              <a:xfrm flipH="1">
                <a:off x="8865736" y="2064813"/>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03" name="Rectangle : coins arrondis 602">
                <a:extLst>
                  <a:ext uri="{FF2B5EF4-FFF2-40B4-BE49-F238E27FC236}"/>
                </a:extLst>
              </p:cNvPr>
              <p:cNvSpPr/>
              <p:nvPr/>
            </p:nvSpPr>
            <p:spPr>
              <a:xfrm rot="1882015" flipH="1">
                <a:off x="9119528" y="2067989"/>
                <a:ext cx="75368"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04" name="Rectangle : coins arrondis 603">
                <a:extLst>
                  <a:ext uri="{FF2B5EF4-FFF2-40B4-BE49-F238E27FC236}"/>
                </a:extLst>
              </p:cNvPr>
              <p:cNvSpPr/>
              <p:nvPr/>
            </p:nvSpPr>
            <p:spPr>
              <a:xfrm rot="4507428" flipH="1">
                <a:off x="9432087" y="2087025"/>
                <a:ext cx="77806" cy="19534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05" name="Rectangle : coins arrondis 604">
                <a:extLst>
                  <a:ext uri="{FF2B5EF4-FFF2-40B4-BE49-F238E27FC236}"/>
                </a:extLst>
              </p:cNvPr>
              <p:cNvSpPr/>
              <p:nvPr/>
            </p:nvSpPr>
            <p:spPr>
              <a:xfrm flipH="1">
                <a:off x="9745546" y="2064813"/>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06" name="Rectangle : coins arrondis 605">
                <a:extLst>
                  <a:ext uri="{FF2B5EF4-FFF2-40B4-BE49-F238E27FC236}"/>
                </a:extLst>
              </p:cNvPr>
              <p:cNvSpPr/>
              <p:nvPr/>
            </p:nvSpPr>
            <p:spPr>
              <a:xfrm rot="1882015" flipH="1">
                <a:off x="9999337" y="2067989"/>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07" name="Rectangle : coins arrondis 606">
                <a:extLst>
                  <a:ext uri="{FF2B5EF4-FFF2-40B4-BE49-F238E27FC236}"/>
                </a:extLst>
              </p:cNvPr>
              <p:cNvSpPr/>
              <p:nvPr/>
            </p:nvSpPr>
            <p:spPr>
              <a:xfrm rot="4507428" flipH="1">
                <a:off x="7693233" y="2086256"/>
                <a:ext cx="77806"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27" name="Groupe 477"/>
            <p:cNvGrpSpPr>
              <a:grpSpLocks/>
            </p:cNvGrpSpPr>
            <p:nvPr/>
          </p:nvGrpSpPr>
          <p:grpSpPr bwMode="auto">
            <a:xfrm>
              <a:off x="8511799" y="2726933"/>
              <a:ext cx="2544025" cy="198922"/>
              <a:chOff x="7984641" y="2065208"/>
              <a:chExt cx="2465821" cy="198922"/>
            </a:xfrm>
          </p:grpSpPr>
          <p:sp>
            <p:nvSpPr>
              <p:cNvPr id="590" name="Rectangle : coins arrondis 589">
                <a:extLst>
                  <a:ext uri="{FF2B5EF4-FFF2-40B4-BE49-F238E27FC236}"/>
                </a:extLst>
              </p:cNvPr>
              <p:cNvSpPr/>
              <p:nvPr/>
            </p:nvSpPr>
            <p:spPr>
              <a:xfrm flipH="1">
                <a:off x="7984639" y="2065781"/>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91" name="Rectangle : coins arrondis 590">
                <a:extLst>
                  <a:ext uri="{FF2B5EF4-FFF2-40B4-BE49-F238E27FC236}"/>
                </a:extLst>
              </p:cNvPr>
              <p:cNvSpPr/>
              <p:nvPr/>
            </p:nvSpPr>
            <p:spPr>
              <a:xfrm rot="1882015" flipH="1">
                <a:off x="8238431" y="2068957"/>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92" name="Rectangle : coins arrondis 591">
                <a:extLst>
                  <a:ext uri="{FF2B5EF4-FFF2-40B4-BE49-F238E27FC236}"/>
                </a:extLst>
              </p:cNvPr>
              <p:cNvSpPr/>
              <p:nvPr/>
            </p:nvSpPr>
            <p:spPr>
              <a:xfrm rot="4507428" flipH="1">
                <a:off x="8552552" y="2086431"/>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93" name="Rectangle : coins arrondis 592">
                <a:extLst>
                  <a:ext uri="{FF2B5EF4-FFF2-40B4-BE49-F238E27FC236}"/>
                </a:extLst>
              </p:cNvPr>
              <p:cNvSpPr/>
              <p:nvPr/>
            </p:nvSpPr>
            <p:spPr>
              <a:xfrm flipH="1">
                <a:off x="8865986" y="2065781"/>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94" name="Rectangle : coins arrondis 593">
                <a:extLst>
                  <a:ext uri="{FF2B5EF4-FFF2-40B4-BE49-F238E27FC236}"/>
                </a:extLst>
              </p:cNvPr>
              <p:cNvSpPr/>
              <p:nvPr/>
            </p:nvSpPr>
            <p:spPr>
              <a:xfrm rot="1882015" flipH="1">
                <a:off x="9119777" y="2068957"/>
                <a:ext cx="75369"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95" name="Rectangle : coins arrondis 594">
                <a:extLst>
                  <a:ext uri="{FF2B5EF4-FFF2-40B4-BE49-F238E27FC236}"/>
                </a:extLst>
              </p:cNvPr>
              <p:cNvSpPr/>
              <p:nvPr/>
            </p:nvSpPr>
            <p:spPr>
              <a:xfrm rot="4507428" flipH="1">
                <a:off x="9433130" y="2087200"/>
                <a:ext cx="76218" cy="1953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96" name="Rectangle : coins arrondis 595">
                <a:extLst>
                  <a:ext uri="{FF2B5EF4-FFF2-40B4-BE49-F238E27FC236}"/>
                </a:extLst>
              </p:cNvPr>
              <p:cNvSpPr/>
              <p:nvPr/>
            </p:nvSpPr>
            <p:spPr>
              <a:xfrm flipH="1">
                <a:off x="9745795" y="2065781"/>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97" name="Rectangle : coins arrondis 596">
                <a:extLst>
                  <a:ext uri="{FF2B5EF4-FFF2-40B4-BE49-F238E27FC236}"/>
                </a:extLst>
              </p:cNvPr>
              <p:cNvSpPr/>
              <p:nvPr/>
            </p:nvSpPr>
            <p:spPr>
              <a:xfrm rot="1882015" flipH="1">
                <a:off x="9999586" y="2068957"/>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98" name="Rectangle : coins arrondis 597">
                <a:extLst>
                  <a:ext uri="{FF2B5EF4-FFF2-40B4-BE49-F238E27FC236}"/>
                </a:extLst>
              </p:cNvPr>
              <p:cNvSpPr/>
              <p:nvPr/>
            </p:nvSpPr>
            <p:spPr>
              <a:xfrm rot="4507428" flipH="1">
                <a:off x="10313709" y="2086431"/>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28" name="Groupe 478"/>
            <p:cNvGrpSpPr>
              <a:grpSpLocks/>
            </p:cNvGrpSpPr>
            <p:nvPr/>
          </p:nvGrpSpPr>
          <p:grpSpPr bwMode="auto">
            <a:xfrm>
              <a:off x="8506215" y="3068943"/>
              <a:ext cx="2520946" cy="198922"/>
              <a:chOff x="7633434" y="2065208"/>
              <a:chExt cx="2443453" cy="198922"/>
            </a:xfrm>
          </p:grpSpPr>
          <p:sp>
            <p:nvSpPr>
              <p:cNvPr id="581" name="Rectangle : coins arrondis 580">
                <a:extLst>
                  <a:ext uri="{FF2B5EF4-FFF2-40B4-BE49-F238E27FC236}"/>
                </a:extLst>
              </p:cNvPr>
              <p:cNvSpPr/>
              <p:nvPr/>
            </p:nvSpPr>
            <p:spPr>
              <a:xfrm flipH="1">
                <a:off x="7983385" y="2065162"/>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82" name="Rectangle : coins arrondis 581">
                <a:extLst>
                  <a:ext uri="{FF2B5EF4-FFF2-40B4-BE49-F238E27FC236}"/>
                </a:extLst>
              </p:cNvPr>
              <p:cNvSpPr/>
              <p:nvPr/>
            </p:nvSpPr>
            <p:spPr>
              <a:xfrm rot="1882015" flipH="1">
                <a:off x="8237177" y="2068338"/>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83" name="Rectangle : coins arrondis 582">
                <a:extLst>
                  <a:ext uri="{FF2B5EF4-FFF2-40B4-BE49-F238E27FC236}"/>
                </a:extLst>
              </p:cNvPr>
              <p:cNvSpPr/>
              <p:nvPr/>
            </p:nvSpPr>
            <p:spPr>
              <a:xfrm rot="4507428" flipH="1">
                <a:off x="8551299" y="2085812"/>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84" name="Rectangle : coins arrondis 583">
                <a:extLst>
                  <a:ext uri="{FF2B5EF4-FFF2-40B4-BE49-F238E27FC236}"/>
                </a:extLst>
              </p:cNvPr>
              <p:cNvSpPr/>
              <p:nvPr/>
            </p:nvSpPr>
            <p:spPr>
              <a:xfrm flipH="1">
                <a:off x="8864733" y="2065162"/>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85" name="Rectangle : coins arrondis 584">
                <a:extLst>
                  <a:ext uri="{FF2B5EF4-FFF2-40B4-BE49-F238E27FC236}"/>
                </a:extLst>
              </p:cNvPr>
              <p:cNvSpPr/>
              <p:nvPr/>
            </p:nvSpPr>
            <p:spPr>
              <a:xfrm rot="1882015" flipH="1">
                <a:off x="9118524" y="2068338"/>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86" name="Rectangle : coins arrondis 585">
                <a:extLst>
                  <a:ext uri="{FF2B5EF4-FFF2-40B4-BE49-F238E27FC236}"/>
                </a:extLst>
              </p:cNvPr>
              <p:cNvSpPr/>
              <p:nvPr/>
            </p:nvSpPr>
            <p:spPr>
              <a:xfrm rot="4507428" flipH="1">
                <a:off x="9432647" y="2085812"/>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87" name="Rectangle : coins arrondis 586">
                <a:extLst>
                  <a:ext uri="{FF2B5EF4-FFF2-40B4-BE49-F238E27FC236}"/>
                </a:extLst>
              </p:cNvPr>
              <p:cNvSpPr/>
              <p:nvPr/>
            </p:nvSpPr>
            <p:spPr>
              <a:xfrm flipH="1">
                <a:off x="9746080" y="2065162"/>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88" name="Rectangle : coins arrondis 587">
                <a:extLst>
                  <a:ext uri="{FF2B5EF4-FFF2-40B4-BE49-F238E27FC236}"/>
                </a:extLst>
              </p:cNvPr>
              <p:cNvSpPr/>
              <p:nvPr/>
            </p:nvSpPr>
            <p:spPr>
              <a:xfrm rot="1882015" flipH="1">
                <a:off x="9999872" y="2068338"/>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89" name="Rectangle : coins arrondis 588">
                <a:extLst>
                  <a:ext uri="{FF2B5EF4-FFF2-40B4-BE49-F238E27FC236}"/>
                </a:extLst>
              </p:cNvPr>
              <p:cNvSpPr/>
              <p:nvPr/>
            </p:nvSpPr>
            <p:spPr>
              <a:xfrm rot="4507428" flipH="1">
                <a:off x="7693023" y="2085812"/>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29" name="Groupe 479"/>
            <p:cNvGrpSpPr>
              <a:grpSpLocks/>
            </p:cNvGrpSpPr>
            <p:nvPr/>
          </p:nvGrpSpPr>
          <p:grpSpPr bwMode="auto">
            <a:xfrm>
              <a:off x="8476813" y="3377706"/>
              <a:ext cx="2544025" cy="198922"/>
              <a:chOff x="7984641" y="2065208"/>
              <a:chExt cx="2465821" cy="198922"/>
            </a:xfrm>
          </p:grpSpPr>
          <p:sp>
            <p:nvSpPr>
              <p:cNvPr id="572" name="Rectangle : coins arrondis 571">
                <a:extLst>
                  <a:ext uri="{FF2B5EF4-FFF2-40B4-BE49-F238E27FC236}"/>
                </a:extLst>
              </p:cNvPr>
              <p:cNvSpPr/>
              <p:nvPr/>
            </p:nvSpPr>
            <p:spPr>
              <a:xfrm flipH="1">
                <a:off x="7984711" y="2064446"/>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73" name="Rectangle : coins arrondis 572">
                <a:extLst>
                  <a:ext uri="{FF2B5EF4-FFF2-40B4-BE49-F238E27FC236}"/>
                </a:extLst>
              </p:cNvPr>
              <p:cNvSpPr/>
              <p:nvPr/>
            </p:nvSpPr>
            <p:spPr>
              <a:xfrm rot="1882015" flipH="1">
                <a:off x="8238502" y="2067622"/>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74" name="Rectangle : coins arrondis 573">
                <a:extLst>
                  <a:ext uri="{FF2B5EF4-FFF2-40B4-BE49-F238E27FC236}"/>
                </a:extLst>
              </p:cNvPr>
              <p:cNvSpPr/>
              <p:nvPr/>
            </p:nvSpPr>
            <p:spPr>
              <a:xfrm rot="4507428" flipH="1">
                <a:off x="8551830" y="2085890"/>
                <a:ext cx="77805"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75" name="Rectangle : coins arrondis 574">
                <a:extLst>
                  <a:ext uri="{FF2B5EF4-FFF2-40B4-BE49-F238E27FC236}"/>
                </a:extLst>
              </p:cNvPr>
              <p:cNvSpPr/>
              <p:nvPr/>
            </p:nvSpPr>
            <p:spPr>
              <a:xfrm flipH="1">
                <a:off x="8866058" y="2064446"/>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76" name="Rectangle : coins arrondis 575">
                <a:extLst>
                  <a:ext uri="{FF2B5EF4-FFF2-40B4-BE49-F238E27FC236}"/>
                </a:extLst>
              </p:cNvPr>
              <p:cNvSpPr/>
              <p:nvPr/>
            </p:nvSpPr>
            <p:spPr>
              <a:xfrm rot="1882015" flipH="1">
                <a:off x="9119849" y="2067622"/>
                <a:ext cx="75369"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77" name="Rectangle : coins arrondis 576">
                <a:extLst>
                  <a:ext uri="{FF2B5EF4-FFF2-40B4-BE49-F238E27FC236}"/>
                </a:extLst>
              </p:cNvPr>
              <p:cNvSpPr/>
              <p:nvPr/>
            </p:nvSpPr>
            <p:spPr>
              <a:xfrm rot="4507428" flipH="1">
                <a:off x="9432408" y="2086660"/>
                <a:ext cx="77805" cy="1953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78" name="Rectangle : coins arrondis 577">
                <a:extLst>
                  <a:ext uri="{FF2B5EF4-FFF2-40B4-BE49-F238E27FC236}"/>
                </a:extLst>
              </p:cNvPr>
              <p:cNvSpPr/>
              <p:nvPr/>
            </p:nvSpPr>
            <p:spPr>
              <a:xfrm flipH="1">
                <a:off x="9745867" y="2064446"/>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79" name="Rectangle : coins arrondis 578">
                <a:extLst>
                  <a:ext uri="{FF2B5EF4-FFF2-40B4-BE49-F238E27FC236}"/>
                </a:extLst>
              </p:cNvPr>
              <p:cNvSpPr/>
              <p:nvPr/>
            </p:nvSpPr>
            <p:spPr>
              <a:xfrm rot="1882015" flipH="1">
                <a:off x="9999657" y="2067622"/>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80" name="Rectangle : coins arrondis 579">
                <a:extLst>
                  <a:ext uri="{FF2B5EF4-FFF2-40B4-BE49-F238E27FC236}"/>
                </a:extLst>
              </p:cNvPr>
              <p:cNvSpPr/>
              <p:nvPr/>
            </p:nvSpPr>
            <p:spPr>
              <a:xfrm rot="4507428" flipH="1">
                <a:off x="10312986" y="2085890"/>
                <a:ext cx="77805"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30" name="Groupe 480"/>
            <p:cNvGrpSpPr>
              <a:grpSpLocks/>
            </p:cNvGrpSpPr>
            <p:nvPr/>
          </p:nvGrpSpPr>
          <p:grpSpPr bwMode="auto">
            <a:xfrm>
              <a:off x="8525810" y="3719717"/>
              <a:ext cx="2520946" cy="198922"/>
              <a:chOff x="7633434" y="2065208"/>
              <a:chExt cx="2443453" cy="198922"/>
            </a:xfrm>
          </p:grpSpPr>
          <p:sp>
            <p:nvSpPr>
              <p:cNvPr id="563" name="Rectangle : coins arrondis 562">
                <a:extLst>
                  <a:ext uri="{FF2B5EF4-FFF2-40B4-BE49-F238E27FC236}"/>
                </a:extLst>
              </p:cNvPr>
              <p:cNvSpPr/>
              <p:nvPr/>
            </p:nvSpPr>
            <p:spPr>
              <a:xfrm flipH="1">
                <a:off x="7984389" y="2065414"/>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64" name="Rectangle : coins arrondis 563">
                <a:extLst>
                  <a:ext uri="{FF2B5EF4-FFF2-40B4-BE49-F238E27FC236}"/>
                </a:extLst>
              </p:cNvPr>
              <p:cNvSpPr/>
              <p:nvPr/>
            </p:nvSpPr>
            <p:spPr>
              <a:xfrm rot="1882015" flipH="1">
                <a:off x="8238180" y="2068590"/>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65" name="Rectangle : coins arrondis 564">
                <a:extLst>
                  <a:ext uri="{FF2B5EF4-FFF2-40B4-BE49-F238E27FC236}"/>
                </a:extLst>
              </p:cNvPr>
              <p:cNvSpPr/>
              <p:nvPr/>
            </p:nvSpPr>
            <p:spPr>
              <a:xfrm rot="4507428" flipH="1">
                <a:off x="8552303" y="2086064"/>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66" name="Rectangle : coins arrondis 565">
                <a:extLst>
                  <a:ext uri="{FF2B5EF4-FFF2-40B4-BE49-F238E27FC236}"/>
                </a:extLst>
              </p:cNvPr>
              <p:cNvSpPr/>
              <p:nvPr/>
            </p:nvSpPr>
            <p:spPr>
              <a:xfrm flipH="1">
                <a:off x="8865736" y="2065414"/>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67" name="Rectangle : coins arrondis 566">
                <a:extLst>
                  <a:ext uri="{FF2B5EF4-FFF2-40B4-BE49-F238E27FC236}"/>
                </a:extLst>
              </p:cNvPr>
              <p:cNvSpPr/>
              <p:nvPr/>
            </p:nvSpPr>
            <p:spPr>
              <a:xfrm rot="1882015" flipH="1">
                <a:off x="9119528" y="2068590"/>
                <a:ext cx="75368"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68" name="Rectangle : coins arrondis 567">
                <a:extLst>
                  <a:ext uri="{FF2B5EF4-FFF2-40B4-BE49-F238E27FC236}"/>
                </a:extLst>
              </p:cNvPr>
              <p:cNvSpPr/>
              <p:nvPr/>
            </p:nvSpPr>
            <p:spPr>
              <a:xfrm rot="4507428" flipH="1">
                <a:off x="9432882" y="2086833"/>
                <a:ext cx="76218" cy="19534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69" name="Rectangle : coins arrondis 568">
                <a:extLst>
                  <a:ext uri="{FF2B5EF4-FFF2-40B4-BE49-F238E27FC236}"/>
                </a:extLst>
              </p:cNvPr>
              <p:cNvSpPr/>
              <p:nvPr/>
            </p:nvSpPr>
            <p:spPr>
              <a:xfrm flipH="1">
                <a:off x="9745546" y="2065414"/>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70" name="Rectangle : coins arrondis 569">
                <a:extLst>
                  <a:ext uri="{FF2B5EF4-FFF2-40B4-BE49-F238E27FC236}"/>
                </a:extLst>
              </p:cNvPr>
              <p:cNvSpPr/>
              <p:nvPr/>
            </p:nvSpPr>
            <p:spPr>
              <a:xfrm rot="1882015" flipH="1">
                <a:off x="9999337" y="2068590"/>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71" name="Rectangle : coins arrondis 570">
                <a:extLst>
                  <a:ext uri="{FF2B5EF4-FFF2-40B4-BE49-F238E27FC236}"/>
                </a:extLst>
              </p:cNvPr>
              <p:cNvSpPr/>
              <p:nvPr/>
            </p:nvSpPr>
            <p:spPr>
              <a:xfrm rot="4507428" flipH="1">
                <a:off x="7694027" y="2086064"/>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31" name="Groupe 481"/>
            <p:cNvGrpSpPr>
              <a:grpSpLocks/>
            </p:cNvGrpSpPr>
            <p:nvPr/>
          </p:nvGrpSpPr>
          <p:grpSpPr bwMode="auto">
            <a:xfrm>
              <a:off x="8511799" y="4061728"/>
              <a:ext cx="2544025" cy="198922"/>
              <a:chOff x="7984641" y="2065208"/>
              <a:chExt cx="2465821" cy="198922"/>
            </a:xfrm>
          </p:grpSpPr>
          <p:sp>
            <p:nvSpPr>
              <p:cNvPr id="554" name="Rectangle : coins arrondis 553">
                <a:extLst>
                  <a:ext uri="{FF2B5EF4-FFF2-40B4-BE49-F238E27FC236}"/>
                </a:extLst>
              </p:cNvPr>
              <p:cNvSpPr/>
              <p:nvPr/>
            </p:nvSpPr>
            <p:spPr>
              <a:xfrm flipH="1">
                <a:off x="7984639" y="2064795"/>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55" name="Rectangle : coins arrondis 554">
                <a:extLst>
                  <a:ext uri="{FF2B5EF4-FFF2-40B4-BE49-F238E27FC236}"/>
                </a:extLst>
              </p:cNvPr>
              <p:cNvSpPr/>
              <p:nvPr/>
            </p:nvSpPr>
            <p:spPr>
              <a:xfrm rot="1882015" flipH="1">
                <a:off x="8238431" y="2067971"/>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56" name="Rectangle : coins arrondis 555">
                <a:extLst>
                  <a:ext uri="{FF2B5EF4-FFF2-40B4-BE49-F238E27FC236}"/>
                </a:extLst>
              </p:cNvPr>
              <p:cNvSpPr/>
              <p:nvPr/>
            </p:nvSpPr>
            <p:spPr>
              <a:xfrm rot="4507428" flipH="1">
                <a:off x="8551758" y="2086238"/>
                <a:ext cx="77806"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57" name="Rectangle : coins arrondis 556">
                <a:extLst>
                  <a:ext uri="{FF2B5EF4-FFF2-40B4-BE49-F238E27FC236}"/>
                </a:extLst>
              </p:cNvPr>
              <p:cNvSpPr/>
              <p:nvPr/>
            </p:nvSpPr>
            <p:spPr>
              <a:xfrm flipH="1">
                <a:off x="8865986" y="2064795"/>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58" name="Rectangle : coins arrondis 557">
                <a:extLst>
                  <a:ext uri="{FF2B5EF4-FFF2-40B4-BE49-F238E27FC236}"/>
                </a:extLst>
              </p:cNvPr>
              <p:cNvSpPr/>
              <p:nvPr/>
            </p:nvSpPr>
            <p:spPr>
              <a:xfrm rot="1882015" flipH="1">
                <a:off x="9119777" y="2067971"/>
                <a:ext cx="75369"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59" name="Rectangle : coins arrondis 558">
                <a:extLst>
                  <a:ext uri="{FF2B5EF4-FFF2-40B4-BE49-F238E27FC236}"/>
                </a:extLst>
              </p:cNvPr>
              <p:cNvSpPr/>
              <p:nvPr/>
            </p:nvSpPr>
            <p:spPr>
              <a:xfrm rot="4507428" flipH="1">
                <a:off x="9432336" y="2087008"/>
                <a:ext cx="77806" cy="1953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60" name="Rectangle : coins arrondis 559">
                <a:extLst>
                  <a:ext uri="{FF2B5EF4-FFF2-40B4-BE49-F238E27FC236}"/>
                </a:extLst>
              </p:cNvPr>
              <p:cNvSpPr/>
              <p:nvPr/>
            </p:nvSpPr>
            <p:spPr>
              <a:xfrm flipH="1">
                <a:off x="9745795" y="2064795"/>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61" name="Rectangle : coins arrondis 560">
                <a:extLst>
                  <a:ext uri="{FF2B5EF4-FFF2-40B4-BE49-F238E27FC236}"/>
                </a:extLst>
              </p:cNvPr>
              <p:cNvSpPr/>
              <p:nvPr/>
            </p:nvSpPr>
            <p:spPr>
              <a:xfrm rot="1882015" flipH="1">
                <a:off x="9999586" y="2067971"/>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62" name="Rectangle : coins arrondis 561">
                <a:extLst>
                  <a:ext uri="{FF2B5EF4-FFF2-40B4-BE49-F238E27FC236}"/>
                </a:extLst>
              </p:cNvPr>
              <p:cNvSpPr/>
              <p:nvPr/>
            </p:nvSpPr>
            <p:spPr>
              <a:xfrm rot="4507428" flipH="1">
                <a:off x="10312914" y="2086238"/>
                <a:ext cx="77806"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32" name="Groupe 482"/>
            <p:cNvGrpSpPr>
              <a:grpSpLocks/>
            </p:cNvGrpSpPr>
            <p:nvPr/>
          </p:nvGrpSpPr>
          <p:grpSpPr bwMode="auto">
            <a:xfrm>
              <a:off x="8506215" y="4403738"/>
              <a:ext cx="2520946" cy="198922"/>
              <a:chOff x="7633434" y="2065208"/>
              <a:chExt cx="2443453" cy="198922"/>
            </a:xfrm>
          </p:grpSpPr>
          <p:sp>
            <p:nvSpPr>
              <p:cNvPr id="545" name="Rectangle : coins arrondis 544">
                <a:extLst>
                  <a:ext uri="{FF2B5EF4-FFF2-40B4-BE49-F238E27FC236}"/>
                </a:extLst>
              </p:cNvPr>
              <p:cNvSpPr/>
              <p:nvPr/>
            </p:nvSpPr>
            <p:spPr>
              <a:xfrm flipH="1">
                <a:off x="7983385" y="2065764"/>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46" name="Rectangle : coins arrondis 545">
                <a:extLst>
                  <a:ext uri="{FF2B5EF4-FFF2-40B4-BE49-F238E27FC236}"/>
                </a:extLst>
              </p:cNvPr>
              <p:cNvSpPr/>
              <p:nvPr/>
            </p:nvSpPr>
            <p:spPr>
              <a:xfrm rot="1882015" flipH="1">
                <a:off x="8237177" y="2068940"/>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47" name="Rectangle : coins arrondis 546">
                <a:extLst>
                  <a:ext uri="{FF2B5EF4-FFF2-40B4-BE49-F238E27FC236}"/>
                </a:extLst>
              </p:cNvPr>
              <p:cNvSpPr/>
              <p:nvPr/>
            </p:nvSpPr>
            <p:spPr>
              <a:xfrm rot="4507428" flipH="1">
                <a:off x="8551299" y="2086413"/>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48" name="Rectangle : coins arrondis 547">
                <a:extLst>
                  <a:ext uri="{FF2B5EF4-FFF2-40B4-BE49-F238E27FC236}"/>
                </a:extLst>
              </p:cNvPr>
              <p:cNvSpPr/>
              <p:nvPr/>
            </p:nvSpPr>
            <p:spPr>
              <a:xfrm flipH="1">
                <a:off x="8864733" y="2065764"/>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49" name="Rectangle : coins arrondis 548">
                <a:extLst>
                  <a:ext uri="{FF2B5EF4-FFF2-40B4-BE49-F238E27FC236}"/>
                </a:extLst>
              </p:cNvPr>
              <p:cNvSpPr/>
              <p:nvPr/>
            </p:nvSpPr>
            <p:spPr>
              <a:xfrm rot="1882015" flipH="1">
                <a:off x="9118524" y="2068940"/>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50" name="Rectangle : coins arrondis 549">
                <a:extLst>
                  <a:ext uri="{FF2B5EF4-FFF2-40B4-BE49-F238E27FC236}"/>
                </a:extLst>
              </p:cNvPr>
              <p:cNvSpPr/>
              <p:nvPr/>
            </p:nvSpPr>
            <p:spPr>
              <a:xfrm rot="4507428" flipH="1">
                <a:off x="9432647" y="2086413"/>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51" name="Rectangle : coins arrondis 550">
                <a:extLst>
                  <a:ext uri="{FF2B5EF4-FFF2-40B4-BE49-F238E27FC236}"/>
                </a:extLst>
              </p:cNvPr>
              <p:cNvSpPr/>
              <p:nvPr/>
            </p:nvSpPr>
            <p:spPr>
              <a:xfrm flipH="1">
                <a:off x="9746080" y="2065764"/>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52" name="Rectangle : coins arrondis 551">
                <a:extLst>
                  <a:ext uri="{FF2B5EF4-FFF2-40B4-BE49-F238E27FC236}"/>
                </a:extLst>
              </p:cNvPr>
              <p:cNvSpPr/>
              <p:nvPr/>
            </p:nvSpPr>
            <p:spPr>
              <a:xfrm rot="1882015" flipH="1">
                <a:off x="9999872" y="2068940"/>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53" name="Rectangle : coins arrondis 552">
                <a:extLst>
                  <a:ext uri="{FF2B5EF4-FFF2-40B4-BE49-F238E27FC236}"/>
                </a:extLst>
              </p:cNvPr>
              <p:cNvSpPr/>
              <p:nvPr/>
            </p:nvSpPr>
            <p:spPr>
              <a:xfrm rot="4507428" flipH="1">
                <a:off x="7693023" y="2086413"/>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33" name="Groupe 483"/>
            <p:cNvGrpSpPr>
              <a:grpSpLocks/>
            </p:cNvGrpSpPr>
            <p:nvPr/>
          </p:nvGrpSpPr>
          <p:grpSpPr bwMode="auto">
            <a:xfrm>
              <a:off x="8476813" y="4709427"/>
              <a:ext cx="2544025" cy="198922"/>
              <a:chOff x="7984641" y="2065208"/>
              <a:chExt cx="2465821" cy="198922"/>
            </a:xfrm>
          </p:grpSpPr>
          <p:sp>
            <p:nvSpPr>
              <p:cNvPr id="536" name="Rectangle : coins arrondis 535">
                <a:extLst>
                  <a:ext uri="{FF2B5EF4-FFF2-40B4-BE49-F238E27FC236}"/>
                </a:extLst>
              </p:cNvPr>
              <p:cNvSpPr/>
              <p:nvPr/>
            </p:nvSpPr>
            <p:spPr>
              <a:xfrm flipH="1">
                <a:off x="7984711" y="2064946"/>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37" name="Rectangle : coins arrondis 536">
                <a:extLst>
                  <a:ext uri="{FF2B5EF4-FFF2-40B4-BE49-F238E27FC236}"/>
                </a:extLst>
              </p:cNvPr>
              <p:cNvSpPr/>
              <p:nvPr/>
            </p:nvSpPr>
            <p:spPr>
              <a:xfrm rot="1882015" flipH="1">
                <a:off x="8238502" y="2068122"/>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38" name="Rectangle : coins arrondis 537">
                <a:extLst>
                  <a:ext uri="{FF2B5EF4-FFF2-40B4-BE49-F238E27FC236}"/>
                </a:extLst>
              </p:cNvPr>
              <p:cNvSpPr/>
              <p:nvPr/>
            </p:nvSpPr>
            <p:spPr>
              <a:xfrm rot="4507428" flipH="1">
                <a:off x="8552624" y="2085595"/>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39" name="Rectangle : coins arrondis 538">
                <a:extLst>
                  <a:ext uri="{FF2B5EF4-FFF2-40B4-BE49-F238E27FC236}"/>
                </a:extLst>
              </p:cNvPr>
              <p:cNvSpPr/>
              <p:nvPr/>
            </p:nvSpPr>
            <p:spPr>
              <a:xfrm flipH="1">
                <a:off x="8866058" y="2064946"/>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40" name="Rectangle : coins arrondis 539">
                <a:extLst>
                  <a:ext uri="{FF2B5EF4-FFF2-40B4-BE49-F238E27FC236}"/>
                </a:extLst>
              </p:cNvPr>
              <p:cNvSpPr/>
              <p:nvPr/>
            </p:nvSpPr>
            <p:spPr>
              <a:xfrm rot="1882015" flipH="1">
                <a:off x="9119849" y="2068122"/>
                <a:ext cx="75369"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41" name="Rectangle : coins arrondis 540">
                <a:extLst>
                  <a:ext uri="{FF2B5EF4-FFF2-40B4-BE49-F238E27FC236}"/>
                </a:extLst>
              </p:cNvPr>
              <p:cNvSpPr/>
              <p:nvPr/>
            </p:nvSpPr>
            <p:spPr>
              <a:xfrm rot="4507428" flipH="1">
                <a:off x="9433202" y="2086365"/>
                <a:ext cx="76218" cy="1953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42" name="Rectangle : coins arrondis 541">
                <a:extLst>
                  <a:ext uri="{FF2B5EF4-FFF2-40B4-BE49-F238E27FC236}"/>
                </a:extLst>
              </p:cNvPr>
              <p:cNvSpPr/>
              <p:nvPr/>
            </p:nvSpPr>
            <p:spPr>
              <a:xfrm flipH="1">
                <a:off x="9745867" y="2064946"/>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43" name="Rectangle : coins arrondis 542">
                <a:extLst>
                  <a:ext uri="{FF2B5EF4-FFF2-40B4-BE49-F238E27FC236}"/>
                </a:extLst>
              </p:cNvPr>
              <p:cNvSpPr/>
              <p:nvPr/>
            </p:nvSpPr>
            <p:spPr>
              <a:xfrm rot="1882015" flipH="1">
                <a:off x="9999657" y="2068122"/>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44" name="Rectangle : coins arrondis 543">
                <a:extLst>
                  <a:ext uri="{FF2B5EF4-FFF2-40B4-BE49-F238E27FC236}"/>
                </a:extLst>
              </p:cNvPr>
              <p:cNvSpPr/>
              <p:nvPr/>
            </p:nvSpPr>
            <p:spPr>
              <a:xfrm rot="4507428" flipH="1">
                <a:off x="10313780" y="2085595"/>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34" name="Groupe 484"/>
            <p:cNvGrpSpPr>
              <a:grpSpLocks/>
            </p:cNvGrpSpPr>
            <p:nvPr/>
          </p:nvGrpSpPr>
          <p:grpSpPr bwMode="auto">
            <a:xfrm>
              <a:off x="8525810" y="5051438"/>
              <a:ext cx="2520946" cy="198922"/>
              <a:chOff x="7633434" y="2065208"/>
              <a:chExt cx="2443453" cy="198922"/>
            </a:xfrm>
          </p:grpSpPr>
          <p:sp>
            <p:nvSpPr>
              <p:cNvPr id="527" name="Rectangle : coins arrondis 526">
                <a:extLst>
                  <a:ext uri="{FF2B5EF4-FFF2-40B4-BE49-F238E27FC236}"/>
                </a:extLst>
              </p:cNvPr>
              <p:cNvSpPr/>
              <p:nvPr/>
            </p:nvSpPr>
            <p:spPr>
              <a:xfrm flipH="1">
                <a:off x="7984389" y="2065914"/>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28" name="Rectangle : coins arrondis 527">
                <a:extLst>
                  <a:ext uri="{FF2B5EF4-FFF2-40B4-BE49-F238E27FC236}"/>
                </a:extLst>
              </p:cNvPr>
              <p:cNvSpPr/>
              <p:nvPr/>
            </p:nvSpPr>
            <p:spPr>
              <a:xfrm rot="1882015" flipH="1">
                <a:off x="8238180" y="2069090"/>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29" name="Rectangle : coins arrondis 528">
                <a:extLst>
                  <a:ext uri="{FF2B5EF4-FFF2-40B4-BE49-F238E27FC236}"/>
                </a:extLst>
              </p:cNvPr>
              <p:cNvSpPr/>
              <p:nvPr/>
            </p:nvSpPr>
            <p:spPr>
              <a:xfrm rot="4507428" flipH="1">
                <a:off x="8552303" y="2086563"/>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30" name="Rectangle : coins arrondis 529">
                <a:extLst>
                  <a:ext uri="{FF2B5EF4-FFF2-40B4-BE49-F238E27FC236}"/>
                </a:extLst>
              </p:cNvPr>
              <p:cNvSpPr/>
              <p:nvPr/>
            </p:nvSpPr>
            <p:spPr>
              <a:xfrm flipH="1">
                <a:off x="8865736" y="2065914"/>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31" name="Rectangle : coins arrondis 530">
                <a:extLst>
                  <a:ext uri="{FF2B5EF4-FFF2-40B4-BE49-F238E27FC236}"/>
                </a:extLst>
              </p:cNvPr>
              <p:cNvSpPr/>
              <p:nvPr/>
            </p:nvSpPr>
            <p:spPr>
              <a:xfrm rot="1882015" flipH="1">
                <a:off x="9119528" y="2069090"/>
                <a:ext cx="75368"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32" name="Rectangle : coins arrondis 531">
                <a:extLst>
                  <a:ext uri="{FF2B5EF4-FFF2-40B4-BE49-F238E27FC236}"/>
                </a:extLst>
              </p:cNvPr>
              <p:cNvSpPr/>
              <p:nvPr/>
            </p:nvSpPr>
            <p:spPr>
              <a:xfrm rot="4507428" flipH="1">
                <a:off x="9432882" y="2087332"/>
                <a:ext cx="76218" cy="19534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33" name="Rectangle : coins arrondis 532">
                <a:extLst>
                  <a:ext uri="{FF2B5EF4-FFF2-40B4-BE49-F238E27FC236}"/>
                </a:extLst>
              </p:cNvPr>
              <p:cNvSpPr/>
              <p:nvPr/>
            </p:nvSpPr>
            <p:spPr>
              <a:xfrm flipH="1">
                <a:off x="9745546" y="2065914"/>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34" name="Rectangle : coins arrondis 533">
                <a:extLst>
                  <a:ext uri="{FF2B5EF4-FFF2-40B4-BE49-F238E27FC236}"/>
                </a:extLst>
              </p:cNvPr>
              <p:cNvSpPr/>
              <p:nvPr/>
            </p:nvSpPr>
            <p:spPr>
              <a:xfrm rot="1882015" flipH="1">
                <a:off x="9999337" y="2069090"/>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35" name="Rectangle : coins arrondis 534">
                <a:extLst>
                  <a:ext uri="{FF2B5EF4-FFF2-40B4-BE49-F238E27FC236}"/>
                </a:extLst>
              </p:cNvPr>
              <p:cNvSpPr/>
              <p:nvPr/>
            </p:nvSpPr>
            <p:spPr>
              <a:xfrm rot="4507428" flipH="1">
                <a:off x="7694027" y="2086563"/>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36" name="Groupe 485"/>
            <p:cNvGrpSpPr>
              <a:grpSpLocks/>
            </p:cNvGrpSpPr>
            <p:nvPr/>
          </p:nvGrpSpPr>
          <p:grpSpPr bwMode="auto">
            <a:xfrm>
              <a:off x="8511799" y="5393449"/>
              <a:ext cx="2544025" cy="198922"/>
              <a:chOff x="7984641" y="2065208"/>
              <a:chExt cx="2465821" cy="198922"/>
            </a:xfrm>
          </p:grpSpPr>
          <p:sp>
            <p:nvSpPr>
              <p:cNvPr id="518" name="Rectangle : coins arrondis 517">
                <a:extLst>
                  <a:ext uri="{FF2B5EF4-FFF2-40B4-BE49-F238E27FC236}"/>
                </a:extLst>
              </p:cNvPr>
              <p:cNvSpPr/>
              <p:nvPr/>
            </p:nvSpPr>
            <p:spPr>
              <a:xfrm flipH="1">
                <a:off x="7984639" y="2065294"/>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19" name="Rectangle : coins arrondis 518">
                <a:extLst>
                  <a:ext uri="{FF2B5EF4-FFF2-40B4-BE49-F238E27FC236}"/>
                </a:extLst>
              </p:cNvPr>
              <p:cNvSpPr/>
              <p:nvPr/>
            </p:nvSpPr>
            <p:spPr>
              <a:xfrm rot="1882015" flipH="1">
                <a:off x="8238431" y="2068470"/>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20" name="Rectangle : coins arrondis 519">
                <a:extLst>
                  <a:ext uri="{FF2B5EF4-FFF2-40B4-BE49-F238E27FC236}"/>
                </a:extLst>
              </p:cNvPr>
              <p:cNvSpPr/>
              <p:nvPr/>
            </p:nvSpPr>
            <p:spPr>
              <a:xfrm rot="4507428" flipH="1">
                <a:off x="8552552" y="2085944"/>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21" name="Rectangle : coins arrondis 520">
                <a:extLst>
                  <a:ext uri="{FF2B5EF4-FFF2-40B4-BE49-F238E27FC236}"/>
                </a:extLst>
              </p:cNvPr>
              <p:cNvSpPr/>
              <p:nvPr/>
            </p:nvSpPr>
            <p:spPr>
              <a:xfrm flipH="1">
                <a:off x="8865986" y="2065294"/>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22" name="Rectangle : coins arrondis 521">
                <a:extLst>
                  <a:ext uri="{FF2B5EF4-FFF2-40B4-BE49-F238E27FC236}"/>
                </a:extLst>
              </p:cNvPr>
              <p:cNvSpPr/>
              <p:nvPr/>
            </p:nvSpPr>
            <p:spPr>
              <a:xfrm rot="1882015" flipH="1">
                <a:off x="9119777" y="2068470"/>
                <a:ext cx="75369"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23" name="Rectangle : coins arrondis 522">
                <a:extLst>
                  <a:ext uri="{FF2B5EF4-FFF2-40B4-BE49-F238E27FC236}"/>
                </a:extLst>
              </p:cNvPr>
              <p:cNvSpPr/>
              <p:nvPr/>
            </p:nvSpPr>
            <p:spPr>
              <a:xfrm rot="4507428" flipH="1">
                <a:off x="9433130" y="2086714"/>
                <a:ext cx="76218" cy="1953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24" name="Rectangle : coins arrondis 523">
                <a:extLst>
                  <a:ext uri="{FF2B5EF4-FFF2-40B4-BE49-F238E27FC236}"/>
                </a:extLst>
              </p:cNvPr>
              <p:cNvSpPr/>
              <p:nvPr/>
            </p:nvSpPr>
            <p:spPr>
              <a:xfrm flipH="1">
                <a:off x="9745795" y="2065294"/>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25" name="Rectangle : coins arrondis 524">
                <a:extLst>
                  <a:ext uri="{FF2B5EF4-FFF2-40B4-BE49-F238E27FC236}"/>
                </a:extLst>
              </p:cNvPr>
              <p:cNvSpPr/>
              <p:nvPr/>
            </p:nvSpPr>
            <p:spPr>
              <a:xfrm rot="1882015" flipH="1">
                <a:off x="9999586" y="2068470"/>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26" name="Rectangle : coins arrondis 525">
                <a:extLst>
                  <a:ext uri="{FF2B5EF4-FFF2-40B4-BE49-F238E27FC236}"/>
                </a:extLst>
              </p:cNvPr>
              <p:cNvSpPr/>
              <p:nvPr/>
            </p:nvSpPr>
            <p:spPr>
              <a:xfrm rot="4507428" flipH="1">
                <a:off x="10313709" y="2085944"/>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37" name="Groupe 486"/>
            <p:cNvGrpSpPr>
              <a:grpSpLocks/>
            </p:cNvGrpSpPr>
            <p:nvPr/>
          </p:nvGrpSpPr>
          <p:grpSpPr bwMode="auto">
            <a:xfrm>
              <a:off x="8506215" y="5735459"/>
              <a:ext cx="2520946" cy="198922"/>
              <a:chOff x="7633434" y="2065208"/>
              <a:chExt cx="2443453" cy="198922"/>
            </a:xfrm>
          </p:grpSpPr>
          <p:sp>
            <p:nvSpPr>
              <p:cNvPr id="509" name="Rectangle : coins arrondis 508">
                <a:extLst>
                  <a:ext uri="{FF2B5EF4-FFF2-40B4-BE49-F238E27FC236}"/>
                </a:extLst>
              </p:cNvPr>
              <p:cNvSpPr/>
              <p:nvPr/>
            </p:nvSpPr>
            <p:spPr>
              <a:xfrm flipH="1">
                <a:off x="7983385" y="2064676"/>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10" name="Rectangle : coins arrondis 509">
                <a:extLst>
                  <a:ext uri="{FF2B5EF4-FFF2-40B4-BE49-F238E27FC236}"/>
                </a:extLst>
              </p:cNvPr>
              <p:cNvSpPr/>
              <p:nvPr/>
            </p:nvSpPr>
            <p:spPr>
              <a:xfrm rot="1882015" flipH="1">
                <a:off x="8237177" y="2067852"/>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11" name="Rectangle : coins arrondis 510">
                <a:extLst>
                  <a:ext uri="{FF2B5EF4-FFF2-40B4-BE49-F238E27FC236}"/>
                </a:extLst>
              </p:cNvPr>
              <p:cNvSpPr/>
              <p:nvPr/>
            </p:nvSpPr>
            <p:spPr>
              <a:xfrm rot="4507428" flipH="1">
                <a:off x="8550505" y="2086119"/>
                <a:ext cx="77806"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12" name="Rectangle : coins arrondis 511">
                <a:extLst>
                  <a:ext uri="{FF2B5EF4-FFF2-40B4-BE49-F238E27FC236}"/>
                </a:extLst>
              </p:cNvPr>
              <p:cNvSpPr/>
              <p:nvPr/>
            </p:nvSpPr>
            <p:spPr>
              <a:xfrm flipH="1">
                <a:off x="8864733" y="2064676"/>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13" name="Rectangle : coins arrondis 512">
                <a:extLst>
                  <a:ext uri="{FF2B5EF4-FFF2-40B4-BE49-F238E27FC236}"/>
                </a:extLst>
              </p:cNvPr>
              <p:cNvSpPr/>
              <p:nvPr/>
            </p:nvSpPr>
            <p:spPr>
              <a:xfrm rot="1882015" flipH="1">
                <a:off x="9118524" y="2067852"/>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14" name="Rectangle : coins arrondis 513">
                <a:extLst>
                  <a:ext uri="{FF2B5EF4-FFF2-40B4-BE49-F238E27FC236}"/>
                </a:extLst>
              </p:cNvPr>
              <p:cNvSpPr/>
              <p:nvPr/>
            </p:nvSpPr>
            <p:spPr>
              <a:xfrm rot="4507428" flipH="1">
                <a:off x="9431853" y="2086119"/>
                <a:ext cx="77806"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15" name="Rectangle : coins arrondis 514">
                <a:extLst>
                  <a:ext uri="{FF2B5EF4-FFF2-40B4-BE49-F238E27FC236}"/>
                </a:extLst>
              </p:cNvPr>
              <p:cNvSpPr/>
              <p:nvPr/>
            </p:nvSpPr>
            <p:spPr>
              <a:xfrm flipH="1">
                <a:off x="9746080" y="2064676"/>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16" name="Rectangle : coins arrondis 515">
                <a:extLst>
                  <a:ext uri="{FF2B5EF4-FFF2-40B4-BE49-F238E27FC236}"/>
                </a:extLst>
              </p:cNvPr>
              <p:cNvSpPr/>
              <p:nvPr/>
            </p:nvSpPr>
            <p:spPr>
              <a:xfrm rot="1882015" flipH="1">
                <a:off x="9999872" y="2067852"/>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17" name="Rectangle : coins arrondis 516">
                <a:extLst>
                  <a:ext uri="{FF2B5EF4-FFF2-40B4-BE49-F238E27FC236}"/>
                </a:extLst>
              </p:cNvPr>
              <p:cNvSpPr/>
              <p:nvPr/>
            </p:nvSpPr>
            <p:spPr>
              <a:xfrm rot="4507428" flipH="1">
                <a:off x="7692229" y="2086119"/>
                <a:ext cx="77806"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38" name="Groupe 487"/>
            <p:cNvGrpSpPr>
              <a:grpSpLocks/>
            </p:cNvGrpSpPr>
            <p:nvPr/>
          </p:nvGrpSpPr>
          <p:grpSpPr bwMode="auto">
            <a:xfrm>
              <a:off x="8511799" y="6039965"/>
              <a:ext cx="2544025" cy="198922"/>
              <a:chOff x="7984641" y="2065208"/>
              <a:chExt cx="2465821" cy="198922"/>
            </a:xfrm>
          </p:grpSpPr>
          <p:sp>
            <p:nvSpPr>
              <p:cNvPr id="500" name="Rectangle : coins arrondis 499">
                <a:extLst>
                  <a:ext uri="{FF2B5EF4-FFF2-40B4-BE49-F238E27FC236}"/>
                </a:extLst>
              </p:cNvPr>
              <p:cNvSpPr/>
              <p:nvPr/>
            </p:nvSpPr>
            <p:spPr>
              <a:xfrm flipH="1">
                <a:off x="7984639" y="2065041"/>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01" name="Rectangle : coins arrondis 500">
                <a:extLst>
                  <a:ext uri="{FF2B5EF4-FFF2-40B4-BE49-F238E27FC236}"/>
                </a:extLst>
              </p:cNvPr>
              <p:cNvSpPr/>
              <p:nvPr/>
            </p:nvSpPr>
            <p:spPr>
              <a:xfrm rot="1882015" flipH="1">
                <a:off x="8238431" y="2068217"/>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02" name="Rectangle : coins arrondis 501">
                <a:extLst>
                  <a:ext uri="{FF2B5EF4-FFF2-40B4-BE49-F238E27FC236}"/>
                </a:extLst>
              </p:cNvPr>
              <p:cNvSpPr/>
              <p:nvPr/>
            </p:nvSpPr>
            <p:spPr>
              <a:xfrm rot="4507428" flipH="1">
                <a:off x="8552552" y="2085690"/>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03" name="Rectangle : coins arrondis 502">
                <a:extLst>
                  <a:ext uri="{FF2B5EF4-FFF2-40B4-BE49-F238E27FC236}"/>
                </a:extLst>
              </p:cNvPr>
              <p:cNvSpPr/>
              <p:nvPr/>
            </p:nvSpPr>
            <p:spPr>
              <a:xfrm flipH="1">
                <a:off x="8865986" y="2065041"/>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04" name="Rectangle : coins arrondis 503">
                <a:extLst>
                  <a:ext uri="{FF2B5EF4-FFF2-40B4-BE49-F238E27FC236}"/>
                </a:extLst>
              </p:cNvPr>
              <p:cNvSpPr/>
              <p:nvPr/>
            </p:nvSpPr>
            <p:spPr>
              <a:xfrm rot="1882015" flipH="1">
                <a:off x="9119777" y="2068217"/>
                <a:ext cx="75369"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05" name="Rectangle : coins arrondis 504">
                <a:extLst>
                  <a:ext uri="{FF2B5EF4-FFF2-40B4-BE49-F238E27FC236}"/>
                </a:extLst>
              </p:cNvPr>
              <p:cNvSpPr/>
              <p:nvPr/>
            </p:nvSpPr>
            <p:spPr>
              <a:xfrm rot="4507428" flipH="1">
                <a:off x="9433130" y="2086460"/>
                <a:ext cx="76218" cy="1953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06" name="Rectangle : coins arrondis 505">
                <a:extLst>
                  <a:ext uri="{FF2B5EF4-FFF2-40B4-BE49-F238E27FC236}"/>
                </a:extLst>
              </p:cNvPr>
              <p:cNvSpPr/>
              <p:nvPr/>
            </p:nvSpPr>
            <p:spPr>
              <a:xfrm flipH="1">
                <a:off x="9745795" y="2065041"/>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07" name="Rectangle : coins arrondis 506">
                <a:extLst>
                  <a:ext uri="{FF2B5EF4-FFF2-40B4-BE49-F238E27FC236}"/>
                </a:extLst>
              </p:cNvPr>
              <p:cNvSpPr/>
              <p:nvPr/>
            </p:nvSpPr>
            <p:spPr>
              <a:xfrm rot="1882015" flipH="1">
                <a:off x="9999586" y="2068217"/>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08" name="Rectangle : coins arrondis 507">
                <a:extLst>
                  <a:ext uri="{FF2B5EF4-FFF2-40B4-BE49-F238E27FC236}"/>
                </a:extLst>
              </p:cNvPr>
              <p:cNvSpPr/>
              <p:nvPr/>
            </p:nvSpPr>
            <p:spPr>
              <a:xfrm rot="4507428" flipH="1">
                <a:off x="10313709" y="2085690"/>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39" name="Groupe 488"/>
            <p:cNvGrpSpPr>
              <a:grpSpLocks/>
            </p:cNvGrpSpPr>
            <p:nvPr/>
          </p:nvGrpSpPr>
          <p:grpSpPr bwMode="auto">
            <a:xfrm>
              <a:off x="8506215" y="6381975"/>
              <a:ext cx="2520946" cy="198922"/>
              <a:chOff x="7633434" y="2065208"/>
              <a:chExt cx="2443453" cy="198922"/>
            </a:xfrm>
          </p:grpSpPr>
          <p:sp>
            <p:nvSpPr>
              <p:cNvPr id="491" name="Rectangle : coins arrondis 490">
                <a:extLst>
                  <a:ext uri="{FF2B5EF4-FFF2-40B4-BE49-F238E27FC236}"/>
                </a:extLst>
              </p:cNvPr>
              <p:cNvSpPr/>
              <p:nvPr/>
            </p:nvSpPr>
            <p:spPr>
              <a:xfrm flipH="1">
                <a:off x="7983385" y="2064422"/>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92" name="Rectangle : coins arrondis 491">
                <a:extLst>
                  <a:ext uri="{FF2B5EF4-FFF2-40B4-BE49-F238E27FC236}"/>
                </a:extLst>
              </p:cNvPr>
              <p:cNvSpPr/>
              <p:nvPr/>
            </p:nvSpPr>
            <p:spPr>
              <a:xfrm rot="1882015" flipH="1">
                <a:off x="8237177" y="2067598"/>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93" name="Rectangle : coins arrondis 492">
                <a:extLst>
                  <a:ext uri="{FF2B5EF4-FFF2-40B4-BE49-F238E27FC236}"/>
                </a:extLst>
              </p:cNvPr>
              <p:cNvSpPr/>
              <p:nvPr/>
            </p:nvSpPr>
            <p:spPr>
              <a:xfrm rot="4507428" flipH="1">
                <a:off x="8550505" y="2085866"/>
                <a:ext cx="77805"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94" name="Rectangle : coins arrondis 493">
                <a:extLst>
                  <a:ext uri="{FF2B5EF4-FFF2-40B4-BE49-F238E27FC236}"/>
                </a:extLst>
              </p:cNvPr>
              <p:cNvSpPr/>
              <p:nvPr/>
            </p:nvSpPr>
            <p:spPr>
              <a:xfrm flipH="1">
                <a:off x="8864733" y="2064422"/>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95" name="Rectangle : coins arrondis 494">
                <a:extLst>
                  <a:ext uri="{FF2B5EF4-FFF2-40B4-BE49-F238E27FC236}"/>
                </a:extLst>
              </p:cNvPr>
              <p:cNvSpPr/>
              <p:nvPr/>
            </p:nvSpPr>
            <p:spPr>
              <a:xfrm rot="1882015" flipH="1">
                <a:off x="9118524" y="2067598"/>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96" name="Rectangle : coins arrondis 495">
                <a:extLst>
                  <a:ext uri="{FF2B5EF4-FFF2-40B4-BE49-F238E27FC236}"/>
                </a:extLst>
              </p:cNvPr>
              <p:cNvSpPr/>
              <p:nvPr/>
            </p:nvSpPr>
            <p:spPr>
              <a:xfrm rot="4507428" flipH="1">
                <a:off x="9431853" y="2085866"/>
                <a:ext cx="77805"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97" name="Rectangle : coins arrondis 496">
                <a:extLst>
                  <a:ext uri="{FF2B5EF4-FFF2-40B4-BE49-F238E27FC236}"/>
                </a:extLst>
              </p:cNvPr>
              <p:cNvSpPr/>
              <p:nvPr/>
            </p:nvSpPr>
            <p:spPr>
              <a:xfrm flipH="1">
                <a:off x="9746080" y="2064422"/>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98" name="Rectangle : coins arrondis 497">
                <a:extLst>
                  <a:ext uri="{FF2B5EF4-FFF2-40B4-BE49-F238E27FC236}"/>
                </a:extLst>
              </p:cNvPr>
              <p:cNvSpPr/>
              <p:nvPr/>
            </p:nvSpPr>
            <p:spPr>
              <a:xfrm rot="1882015" flipH="1">
                <a:off x="9999872" y="2067598"/>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99" name="Rectangle : coins arrondis 498">
                <a:extLst>
                  <a:ext uri="{FF2B5EF4-FFF2-40B4-BE49-F238E27FC236}"/>
                </a:extLst>
              </p:cNvPr>
              <p:cNvSpPr/>
              <p:nvPr/>
            </p:nvSpPr>
            <p:spPr>
              <a:xfrm rot="4507428" flipH="1">
                <a:off x="7692229" y="2085866"/>
                <a:ext cx="77805"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490" name="Rectangle 489">
              <a:extLst>
                <a:ext uri="{FF2B5EF4-FFF2-40B4-BE49-F238E27FC236}"/>
              </a:extLst>
            </p:cNvPr>
            <p:cNvSpPr/>
            <p:nvPr/>
          </p:nvSpPr>
          <p:spPr>
            <a:xfrm>
              <a:off x="8368623" y="1959511"/>
              <a:ext cx="2775857" cy="4696379"/>
            </a:xfrm>
            <a:prstGeom prst="rect">
              <a:avLst/>
            </a:prstGeom>
            <a:gradFill>
              <a:gsLst>
                <a:gs pos="82000">
                  <a:srgbClr val="E83055">
                    <a:alpha val="58000"/>
                  </a:srgbClr>
                </a:gs>
                <a:gs pos="100000">
                  <a:srgbClr val="E83055">
                    <a:alpha val="0"/>
                  </a:srgbClr>
                </a:gs>
                <a:gs pos="19000">
                  <a:srgbClr val="E83055"/>
                </a:gs>
                <a:gs pos="0">
                  <a:srgbClr val="E8305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40" name="Groupe 187"/>
          <p:cNvGrpSpPr>
            <a:grpSpLocks/>
          </p:cNvGrpSpPr>
          <p:nvPr/>
        </p:nvGrpSpPr>
        <p:grpSpPr bwMode="auto">
          <a:xfrm>
            <a:off x="6210300" y="855663"/>
            <a:ext cx="2782888" cy="4699000"/>
            <a:chOff x="8361041" y="1955803"/>
            <a:chExt cx="2783439" cy="4700087"/>
          </a:xfrm>
        </p:grpSpPr>
        <p:sp>
          <p:nvSpPr>
            <p:cNvPr id="189" name="Rectangle 188">
              <a:extLst>
                <a:ext uri="{FF2B5EF4-FFF2-40B4-BE49-F238E27FC236}"/>
              </a:extLst>
            </p:cNvPr>
            <p:cNvSpPr/>
            <p:nvPr/>
          </p:nvSpPr>
          <p:spPr>
            <a:xfrm>
              <a:off x="8361041" y="1955803"/>
              <a:ext cx="2775499" cy="4696911"/>
            </a:xfrm>
            <a:prstGeom prst="rect">
              <a:avLst/>
            </a:prstGeom>
            <a:solidFill>
              <a:srgbClr val="009C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41" name="Groupe 189"/>
            <p:cNvGrpSpPr>
              <a:grpSpLocks/>
            </p:cNvGrpSpPr>
            <p:nvPr/>
          </p:nvGrpSpPr>
          <p:grpSpPr bwMode="auto">
            <a:xfrm>
              <a:off x="8476813" y="2042911"/>
              <a:ext cx="2544025" cy="198922"/>
              <a:chOff x="7984641" y="2065208"/>
              <a:chExt cx="2465821" cy="198922"/>
            </a:xfrm>
          </p:grpSpPr>
          <p:sp>
            <p:nvSpPr>
              <p:cNvPr id="322" name="Rectangle : coins arrondis 321">
                <a:extLst>
                  <a:ext uri="{FF2B5EF4-FFF2-40B4-BE49-F238E27FC236}"/>
                </a:extLst>
              </p:cNvPr>
              <p:cNvSpPr/>
              <p:nvPr/>
            </p:nvSpPr>
            <p:spPr>
              <a:xfrm flipH="1">
                <a:off x="7984776" y="2065432"/>
                <a:ext cx="76950"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23" name="Rectangle : coins arrondis 322">
                <a:extLst>
                  <a:ext uri="{FF2B5EF4-FFF2-40B4-BE49-F238E27FC236}"/>
                </a:extLst>
              </p:cNvPr>
              <p:cNvSpPr/>
              <p:nvPr/>
            </p:nvSpPr>
            <p:spPr>
              <a:xfrm rot="1882015" flipH="1">
                <a:off x="8238711" y="2068608"/>
                <a:ext cx="76950"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24" name="Rectangle : coins arrondis 323">
                <a:extLst>
                  <a:ext uri="{FF2B5EF4-FFF2-40B4-BE49-F238E27FC236}"/>
                </a:extLst>
              </p:cNvPr>
              <p:cNvSpPr/>
              <p:nvPr/>
            </p:nvSpPr>
            <p:spPr>
              <a:xfrm rot="4507428" flipH="1">
                <a:off x="8552265" y="2086796"/>
                <a:ext cx="76218" cy="19545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25" name="Rectangle : coins arrondis 324">
                <a:extLst>
                  <a:ext uri="{FF2B5EF4-FFF2-40B4-BE49-F238E27FC236}"/>
                </a:extLst>
              </p:cNvPr>
              <p:cNvSpPr/>
              <p:nvPr/>
            </p:nvSpPr>
            <p:spPr>
              <a:xfrm flipH="1">
                <a:off x="8865086" y="2065432"/>
                <a:ext cx="76950"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26" name="Rectangle : coins arrondis 325">
                <a:extLst>
                  <a:ext uri="{FF2B5EF4-FFF2-40B4-BE49-F238E27FC236}"/>
                </a:extLst>
              </p:cNvPr>
              <p:cNvSpPr/>
              <p:nvPr/>
            </p:nvSpPr>
            <p:spPr>
              <a:xfrm rot="1882015" flipH="1">
                <a:off x="9119022" y="2068608"/>
                <a:ext cx="76950"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27" name="Rectangle : coins arrondis 326">
                <a:extLst>
                  <a:ext uri="{FF2B5EF4-FFF2-40B4-BE49-F238E27FC236}"/>
                </a:extLst>
              </p:cNvPr>
              <p:cNvSpPr/>
              <p:nvPr/>
            </p:nvSpPr>
            <p:spPr>
              <a:xfrm rot="4507428" flipH="1">
                <a:off x="9433346" y="2086026"/>
                <a:ext cx="76218"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28" name="Rectangle : coins arrondis 327">
                <a:extLst>
                  <a:ext uri="{FF2B5EF4-FFF2-40B4-BE49-F238E27FC236}"/>
                </a:extLst>
              </p:cNvPr>
              <p:cNvSpPr/>
              <p:nvPr/>
            </p:nvSpPr>
            <p:spPr>
              <a:xfrm flipH="1">
                <a:off x="9746936" y="2065432"/>
                <a:ext cx="75412"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29" name="Rectangle : coins arrondis 328">
                <a:extLst>
                  <a:ext uri="{FF2B5EF4-FFF2-40B4-BE49-F238E27FC236}"/>
                </a:extLst>
              </p:cNvPr>
              <p:cNvSpPr/>
              <p:nvPr/>
            </p:nvSpPr>
            <p:spPr>
              <a:xfrm rot="1882015" flipH="1">
                <a:off x="10000872" y="2068608"/>
                <a:ext cx="75411"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30" name="Rectangle : coins arrondis 329">
                <a:extLst>
                  <a:ext uri="{FF2B5EF4-FFF2-40B4-BE49-F238E27FC236}"/>
                </a:extLst>
              </p:cNvPr>
              <p:cNvSpPr/>
              <p:nvPr/>
            </p:nvSpPr>
            <p:spPr>
              <a:xfrm rot="4507428" flipH="1">
                <a:off x="10313656" y="2086026"/>
                <a:ext cx="76218"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42" name="Groupe 190"/>
            <p:cNvGrpSpPr>
              <a:grpSpLocks/>
            </p:cNvGrpSpPr>
            <p:nvPr/>
          </p:nvGrpSpPr>
          <p:grpSpPr bwMode="auto">
            <a:xfrm>
              <a:off x="8525810" y="2384922"/>
              <a:ext cx="2520946" cy="198922"/>
              <a:chOff x="7633434" y="2065208"/>
              <a:chExt cx="2443453" cy="198922"/>
            </a:xfrm>
          </p:grpSpPr>
          <p:sp>
            <p:nvSpPr>
              <p:cNvPr id="313" name="Rectangle : coins arrondis 312">
                <a:extLst>
                  <a:ext uri="{FF2B5EF4-FFF2-40B4-BE49-F238E27FC236}"/>
                </a:extLst>
              </p:cNvPr>
              <p:cNvSpPr/>
              <p:nvPr/>
            </p:nvSpPr>
            <p:spPr>
              <a:xfrm flipH="1">
                <a:off x="7984680" y="2064813"/>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14" name="Rectangle : coins arrondis 313">
                <a:extLst>
                  <a:ext uri="{FF2B5EF4-FFF2-40B4-BE49-F238E27FC236}"/>
                </a:extLst>
              </p:cNvPr>
              <p:cNvSpPr/>
              <p:nvPr/>
            </p:nvSpPr>
            <p:spPr>
              <a:xfrm rot="1882015" flipH="1">
                <a:off x="8238617" y="2067989"/>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15" name="Rectangle : coins arrondis 314">
                <a:extLst>
                  <a:ext uri="{FF2B5EF4-FFF2-40B4-BE49-F238E27FC236}"/>
                </a:extLst>
              </p:cNvPr>
              <p:cNvSpPr/>
              <p:nvPr/>
            </p:nvSpPr>
            <p:spPr>
              <a:xfrm rot="4507428" flipH="1">
                <a:off x="8551376" y="2086969"/>
                <a:ext cx="77806" cy="195454"/>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16" name="Rectangle : coins arrondis 315">
                <a:extLst>
                  <a:ext uri="{FF2B5EF4-FFF2-40B4-BE49-F238E27FC236}"/>
                </a:extLst>
              </p:cNvPr>
              <p:cNvSpPr/>
              <p:nvPr/>
            </p:nvSpPr>
            <p:spPr>
              <a:xfrm flipH="1">
                <a:off x="8864991" y="2064813"/>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17" name="Rectangle : coins arrondis 316">
                <a:extLst>
                  <a:ext uri="{FF2B5EF4-FFF2-40B4-BE49-F238E27FC236}"/>
                </a:extLst>
              </p:cNvPr>
              <p:cNvSpPr/>
              <p:nvPr/>
            </p:nvSpPr>
            <p:spPr>
              <a:xfrm rot="1882015" flipH="1">
                <a:off x="9118928" y="2067989"/>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18" name="Rectangle : coins arrondis 317">
                <a:extLst>
                  <a:ext uri="{FF2B5EF4-FFF2-40B4-BE49-F238E27FC236}"/>
                </a:extLst>
              </p:cNvPr>
              <p:cNvSpPr/>
              <p:nvPr/>
            </p:nvSpPr>
            <p:spPr>
              <a:xfrm rot="4507428" flipH="1">
                <a:off x="9431688" y="2086969"/>
                <a:ext cx="77806" cy="195454"/>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19" name="Rectangle : coins arrondis 318">
                <a:extLst>
                  <a:ext uri="{FF2B5EF4-FFF2-40B4-BE49-F238E27FC236}"/>
                </a:extLst>
              </p:cNvPr>
              <p:cNvSpPr/>
              <p:nvPr/>
            </p:nvSpPr>
            <p:spPr>
              <a:xfrm flipH="1">
                <a:off x="9745302" y="2064813"/>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20" name="Rectangle : coins arrondis 319">
                <a:extLst>
                  <a:ext uri="{FF2B5EF4-FFF2-40B4-BE49-F238E27FC236}"/>
                </a:extLst>
              </p:cNvPr>
              <p:cNvSpPr/>
              <p:nvPr/>
            </p:nvSpPr>
            <p:spPr>
              <a:xfrm rot="1882015" flipH="1">
                <a:off x="9999239" y="2067989"/>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21" name="Rectangle : coins arrondis 320">
                <a:extLst>
                  <a:ext uri="{FF2B5EF4-FFF2-40B4-BE49-F238E27FC236}"/>
                </a:extLst>
              </p:cNvPr>
              <p:cNvSpPr/>
              <p:nvPr/>
            </p:nvSpPr>
            <p:spPr>
              <a:xfrm rot="4507428" flipH="1">
                <a:off x="7693380" y="2086200"/>
                <a:ext cx="77806"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43" name="Groupe 191"/>
            <p:cNvGrpSpPr>
              <a:grpSpLocks/>
            </p:cNvGrpSpPr>
            <p:nvPr/>
          </p:nvGrpSpPr>
          <p:grpSpPr bwMode="auto">
            <a:xfrm>
              <a:off x="8511799" y="2726933"/>
              <a:ext cx="2544025" cy="198922"/>
              <a:chOff x="7984641" y="2065208"/>
              <a:chExt cx="2465821" cy="198922"/>
            </a:xfrm>
          </p:grpSpPr>
          <p:sp>
            <p:nvSpPr>
              <p:cNvPr id="304" name="Rectangle : coins arrondis 303">
                <a:extLst>
                  <a:ext uri="{FF2B5EF4-FFF2-40B4-BE49-F238E27FC236}"/>
                </a:extLst>
              </p:cNvPr>
              <p:cNvSpPr/>
              <p:nvPr/>
            </p:nvSpPr>
            <p:spPr>
              <a:xfrm flipH="1">
                <a:off x="7984723" y="2065781"/>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05" name="Rectangle : coins arrondis 304">
                <a:extLst>
                  <a:ext uri="{FF2B5EF4-FFF2-40B4-BE49-F238E27FC236}"/>
                </a:extLst>
              </p:cNvPr>
              <p:cNvSpPr/>
              <p:nvPr/>
            </p:nvSpPr>
            <p:spPr>
              <a:xfrm rot="1882015" flipH="1">
                <a:off x="8238659" y="2068957"/>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06" name="Rectangle : coins arrondis 305">
                <a:extLst>
                  <a:ext uri="{FF2B5EF4-FFF2-40B4-BE49-F238E27FC236}"/>
                </a:extLst>
              </p:cNvPr>
              <p:cNvSpPr/>
              <p:nvPr/>
            </p:nvSpPr>
            <p:spPr>
              <a:xfrm rot="4507428" flipH="1">
                <a:off x="8552213" y="2087144"/>
                <a:ext cx="76218" cy="19545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07" name="Rectangle : coins arrondis 306">
                <a:extLst>
                  <a:ext uri="{FF2B5EF4-FFF2-40B4-BE49-F238E27FC236}"/>
                </a:extLst>
              </p:cNvPr>
              <p:cNvSpPr/>
              <p:nvPr/>
            </p:nvSpPr>
            <p:spPr>
              <a:xfrm flipH="1">
                <a:off x="8865034" y="2065781"/>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08" name="Rectangle : coins arrondis 307">
                <a:extLst>
                  <a:ext uri="{FF2B5EF4-FFF2-40B4-BE49-F238E27FC236}"/>
                </a:extLst>
              </p:cNvPr>
              <p:cNvSpPr/>
              <p:nvPr/>
            </p:nvSpPr>
            <p:spPr>
              <a:xfrm rot="1882015" flipH="1">
                <a:off x="9118969" y="2068957"/>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09" name="Rectangle : coins arrondis 308">
                <a:extLst>
                  <a:ext uri="{FF2B5EF4-FFF2-40B4-BE49-F238E27FC236}"/>
                </a:extLst>
              </p:cNvPr>
              <p:cNvSpPr/>
              <p:nvPr/>
            </p:nvSpPr>
            <p:spPr>
              <a:xfrm rot="4507428" flipH="1">
                <a:off x="9433293" y="2086374"/>
                <a:ext cx="76218"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10" name="Rectangle : coins arrondis 309">
                <a:extLst>
                  <a:ext uri="{FF2B5EF4-FFF2-40B4-BE49-F238E27FC236}"/>
                </a:extLst>
              </p:cNvPr>
              <p:cNvSpPr/>
              <p:nvPr/>
            </p:nvSpPr>
            <p:spPr>
              <a:xfrm flipH="1">
                <a:off x="9746883" y="2065781"/>
                <a:ext cx="75412"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11" name="Rectangle : coins arrondis 310">
                <a:extLst>
                  <a:ext uri="{FF2B5EF4-FFF2-40B4-BE49-F238E27FC236}"/>
                </a:extLst>
              </p:cNvPr>
              <p:cNvSpPr/>
              <p:nvPr/>
            </p:nvSpPr>
            <p:spPr>
              <a:xfrm rot="1882015" flipH="1">
                <a:off x="10000820" y="2068957"/>
                <a:ext cx="75411"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12" name="Rectangle : coins arrondis 311">
                <a:extLst>
                  <a:ext uri="{FF2B5EF4-FFF2-40B4-BE49-F238E27FC236}"/>
                </a:extLst>
              </p:cNvPr>
              <p:cNvSpPr/>
              <p:nvPr/>
            </p:nvSpPr>
            <p:spPr>
              <a:xfrm rot="4507428" flipH="1">
                <a:off x="10313604" y="2086374"/>
                <a:ext cx="76218"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44" name="Groupe 192"/>
            <p:cNvGrpSpPr>
              <a:grpSpLocks/>
            </p:cNvGrpSpPr>
            <p:nvPr/>
          </p:nvGrpSpPr>
          <p:grpSpPr bwMode="auto">
            <a:xfrm>
              <a:off x="8506215" y="3068943"/>
              <a:ext cx="2520946" cy="198922"/>
              <a:chOff x="7633434" y="2065208"/>
              <a:chExt cx="2443453" cy="198922"/>
            </a:xfrm>
          </p:grpSpPr>
          <p:sp>
            <p:nvSpPr>
              <p:cNvPr id="295" name="Rectangle : coins arrondis 294">
                <a:extLst>
                  <a:ext uri="{FF2B5EF4-FFF2-40B4-BE49-F238E27FC236}"/>
                </a:extLst>
              </p:cNvPr>
              <p:cNvSpPr/>
              <p:nvPr/>
            </p:nvSpPr>
            <p:spPr>
              <a:xfrm flipH="1">
                <a:off x="7983666" y="2065162"/>
                <a:ext cx="76950"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96" name="Rectangle : coins arrondis 295">
                <a:extLst>
                  <a:ext uri="{FF2B5EF4-FFF2-40B4-BE49-F238E27FC236}"/>
                </a:extLst>
              </p:cNvPr>
              <p:cNvSpPr/>
              <p:nvPr/>
            </p:nvSpPr>
            <p:spPr>
              <a:xfrm rot="1882015" flipH="1">
                <a:off x="8237601" y="2068338"/>
                <a:ext cx="76950"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97" name="Rectangle : coins arrondis 296">
                <a:extLst>
                  <a:ext uri="{FF2B5EF4-FFF2-40B4-BE49-F238E27FC236}"/>
                </a:extLst>
              </p:cNvPr>
              <p:cNvSpPr/>
              <p:nvPr/>
            </p:nvSpPr>
            <p:spPr>
              <a:xfrm rot="4507428" flipH="1">
                <a:off x="8551925" y="2085756"/>
                <a:ext cx="76218"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98" name="Rectangle : coins arrondis 297">
                <a:extLst>
                  <a:ext uri="{FF2B5EF4-FFF2-40B4-BE49-F238E27FC236}"/>
                </a:extLst>
              </p:cNvPr>
              <p:cNvSpPr/>
              <p:nvPr/>
            </p:nvSpPr>
            <p:spPr>
              <a:xfrm flipH="1">
                <a:off x="8865516" y="2065162"/>
                <a:ext cx="76950"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99" name="Rectangle : coins arrondis 298">
                <a:extLst>
                  <a:ext uri="{FF2B5EF4-FFF2-40B4-BE49-F238E27FC236}"/>
                </a:extLst>
              </p:cNvPr>
              <p:cNvSpPr/>
              <p:nvPr/>
            </p:nvSpPr>
            <p:spPr>
              <a:xfrm rot="1882015" flipH="1">
                <a:off x="9119452" y="2068338"/>
                <a:ext cx="75411"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00" name="Rectangle : coins arrondis 299">
                <a:extLst>
                  <a:ext uri="{FF2B5EF4-FFF2-40B4-BE49-F238E27FC236}"/>
                </a:extLst>
              </p:cNvPr>
              <p:cNvSpPr/>
              <p:nvPr/>
            </p:nvSpPr>
            <p:spPr>
              <a:xfrm rot="4507428" flipH="1">
                <a:off x="9433006" y="2086525"/>
                <a:ext cx="76218" cy="195454"/>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01" name="Rectangle : coins arrondis 300">
                <a:extLst>
                  <a:ext uri="{FF2B5EF4-FFF2-40B4-BE49-F238E27FC236}"/>
                </a:extLst>
              </p:cNvPr>
              <p:cNvSpPr/>
              <p:nvPr/>
            </p:nvSpPr>
            <p:spPr>
              <a:xfrm flipH="1">
                <a:off x="9745827" y="2065162"/>
                <a:ext cx="76950"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02" name="Rectangle : coins arrondis 301">
                <a:extLst>
                  <a:ext uri="{FF2B5EF4-FFF2-40B4-BE49-F238E27FC236}"/>
                </a:extLst>
              </p:cNvPr>
              <p:cNvSpPr/>
              <p:nvPr/>
            </p:nvSpPr>
            <p:spPr>
              <a:xfrm rot="1882015" flipH="1">
                <a:off x="9999763" y="2068338"/>
                <a:ext cx="76950"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03" name="Rectangle : coins arrondis 302">
                <a:extLst>
                  <a:ext uri="{FF2B5EF4-FFF2-40B4-BE49-F238E27FC236}"/>
                </a:extLst>
              </p:cNvPr>
              <p:cNvSpPr/>
              <p:nvPr/>
            </p:nvSpPr>
            <p:spPr>
              <a:xfrm rot="4507428" flipH="1">
                <a:off x="7693160" y="2085756"/>
                <a:ext cx="76218"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45" name="Groupe 193"/>
            <p:cNvGrpSpPr>
              <a:grpSpLocks/>
            </p:cNvGrpSpPr>
            <p:nvPr/>
          </p:nvGrpSpPr>
          <p:grpSpPr bwMode="auto">
            <a:xfrm>
              <a:off x="8476813" y="3377706"/>
              <a:ext cx="2544025" cy="198922"/>
              <a:chOff x="7984641" y="2065208"/>
              <a:chExt cx="2465821" cy="198922"/>
            </a:xfrm>
          </p:grpSpPr>
          <p:sp>
            <p:nvSpPr>
              <p:cNvPr id="286" name="Rectangle : coins arrondis 285">
                <a:extLst>
                  <a:ext uri="{FF2B5EF4-FFF2-40B4-BE49-F238E27FC236}"/>
                </a:extLst>
              </p:cNvPr>
              <p:cNvSpPr/>
              <p:nvPr/>
            </p:nvSpPr>
            <p:spPr>
              <a:xfrm flipH="1">
                <a:off x="7984776" y="2064446"/>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87" name="Rectangle : coins arrondis 286">
                <a:extLst>
                  <a:ext uri="{FF2B5EF4-FFF2-40B4-BE49-F238E27FC236}"/>
                </a:extLst>
              </p:cNvPr>
              <p:cNvSpPr/>
              <p:nvPr/>
            </p:nvSpPr>
            <p:spPr>
              <a:xfrm rot="1882015" flipH="1">
                <a:off x="8238711" y="2067622"/>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88" name="Rectangle : coins arrondis 287">
                <a:extLst>
                  <a:ext uri="{FF2B5EF4-FFF2-40B4-BE49-F238E27FC236}"/>
                </a:extLst>
              </p:cNvPr>
              <p:cNvSpPr/>
              <p:nvPr/>
            </p:nvSpPr>
            <p:spPr>
              <a:xfrm rot="4507428" flipH="1">
                <a:off x="8551471" y="2086604"/>
                <a:ext cx="77805" cy="19545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89" name="Rectangle : coins arrondis 288">
                <a:extLst>
                  <a:ext uri="{FF2B5EF4-FFF2-40B4-BE49-F238E27FC236}"/>
                </a:extLst>
              </p:cNvPr>
              <p:cNvSpPr/>
              <p:nvPr/>
            </p:nvSpPr>
            <p:spPr>
              <a:xfrm flipH="1">
                <a:off x="8865086" y="2064446"/>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90" name="Rectangle : coins arrondis 289">
                <a:extLst>
                  <a:ext uri="{FF2B5EF4-FFF2-40B4-BE49-F238E27FC236}"/>
                </a:extLst>
              </p:cNvPr>
              <p:cNvSpPr/>
              <p:nvPr/>
            </p:nvSpPr>
            <p:spPr>
              <a:xfrm rot="1882015" flipH="1">
                <a:off x="9119022" y="2067622"/>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91" name="Rectangle : coins arrondis 290">
                <a:extLst>
                  <a:ext uri="{FF2B5EF4-FFF2-40B4-BE49-F238E27FC236}"/>
                </a:extLst>
              </p:cNvPr>
              <p:cNvSpPr/>
              <p:nvPr/>
            </p:nvSpPr>
            <p:spPr>
              <a:xfrm rot="4507428" flipH="1">
                <a:off x="9432551" y="2085834"/>
                <a:ext cx="77805"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92" name="Rectangle : coins arrondis 291">
                <a:extLst>
                  <a:ext uri="{FF2B5EF4-FFF2-40B4-BE49-F238E27FC236}"/>
                </a:extLst>
              </p:cNvPr>
              <p:cNvSpPr/>
              <p:nvPr/>
            </p:nvSpPr>
            <p:spPr>
              <a:xfrm flipH="1">
                <a:off x="9746936" y="2064446"/>
                <a:ext cx="75412"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93" name="Rectangle : coins arrondis 292">
                <a:extLst>
                  <a:ext uri="{FF2B5EF4-FFF2-40B4-BE49-F238E27FC236}"/>
                </a:extLst>
              </p:cNvPr>
              <p:cNvSpPr/>
              <p:nvPr/>
            </p:nvSpPr>
            <p:spPr>
              <a:xfrm rot="1882015" flipH="1">
                <a:off x="10000872" y="2067622"/>
                <a:ext cx="75411"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94" name="Rectangle : coins arrondis 293">
                <a:extLst>
                  <a:ext uri="{FF2B5EF4-FFF2-40B4-BE49-F238E27FC236}"/>
                </a:extLst>
              </p:cNvPr>
              <p:cNvSpPr/>
              <p:nvPr/>
            </p:nvSpPr>
            <p:spPr>
              <a:xfrm rot="4507428" flipH="1">
                <a:off x="10312862" y="2085834"/>
                <a:ext cx="77805"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46" name="Groupe 194"/>
            <p:cNvGrpSpPr>
              <a:grpSpLocks/>
            </p:cNvGrpSpPr>
            <p:nvPr/>
          </p:nvGrpSpPr>
          <p:grpSpPr bwMode="auto">
            <a:xfrm>
              <a:off x="8525810" y="3719717"/>
              <a:ext cx="2520946" cy="198922"/>
              <a:chOff x="7633434" y="2065208"/>
              <a:chExt cx="2443453" cy="198922"/>
            </a:xfrm>
          </p:grpSpPr>
          <p:sp>
            <p:nvSpPr>
              <p:cNvPr id="277" name="Rectangle : coins arrondis 276">
                <a:extLst>
                  <a:ext uri="{FF2B5EF4-FFF2-40B4-BE49-F238E27FC236}"/>
                </a:extLst>
              </p:cNvPr>
              <p:cNvSpPr/>
              <p:nvPr/>
            </p:nvSpPr>
            <p:spPr>
              <a:xfrm flipH="1">
                <a:off x="7984680" y="2065414"/>
                <a:ext cx="76950"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78" name="Rectangle : coins arrondis 277">
                <a:extLst>
                  <a:ext uri="{FF2B5EF4-FFF2-40B4-BE49-F238E27FC236}"/>
                </a:extLst>
              </p:cNvPr>
              <p:cNvSpPr/>
              <p:nvPr/>
            </p:nvSpPr>
            <p:spPr>
              <a:xfrm rot="1882015" flipH="1">
                <a:off x="8238617" y="2068590"/>
                <a:ext cx="76950"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79" name="Rectangle : coins arrondis 278">
                <a:extLst>
                  <a:ext uri="{FF2B5EF4-FFF2-40B4-BE49-F238E27FC236}"/>
                </a:extLst>
              </p:cNvPr>
              <p:cNvSpPr/>
              <p:nvPr/>
            </p:nvSpPr>
            <p:spPr>
              <a:xfrm rot="4507428" flipH="1">
                <a:off x="8552171" y="2086777"/>
                <a:ext cx="76218" cy="195454"/>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80" name="Rectangle : coins arrondis 279">
                <a:extLst>
                  <a:ext uri="{FF2B5EF4-FFF2-40B4-BE49-F238E27FC236}"/>
                </a:extLst>
              </p:cNvPr>
              <p:cNvSpPr/>
              <p:nvPr/>
            </p:nvSpPr>
            <p:spPr>
              <a:xfrm flipH="1">
                <a:off x="8864991" y="2065414"/>
                <a:ext cx="76950"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81" name="Rectangle : coins arrondis 280">
                <a:extLst>
                  <a:ext uri="{FF2B5EF4-FFF2-40B4-BE49-F238E27FC236}"/>
                </a:extLst>
              </p:cNvPr>
              <p:cNvSpPr/>
              <p:nvPr/>
            </p:nvSpPr>
            <p:spPr>
              <a:xfrm rot="1882015" flipH="1">
                <a:off x="9118928" y="2068590"/>
                <a:ext cx="76950"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82" name="Rectangle : coins arrondis 281">
                <a:extLst>
                  <a:ext uri="{FF2B5EF4-FFF2-40B4-BE49-F238E27FC236}"/>
                </a:extLst>
              </p:cNvPr>
              <p:cNvSpPr/>
              <p:nvPr/>
            </p:nvSpPr>
            <p:spPr>
              <a:xfrm rot="4507428" flipH="1">
                <a:off x="9432482" y="2086777"/>
                <a:ext cx="76218" cy="195454"/>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83" name="Rectangle : coins arrondis 282">
                <a:extLst>
                  <a:ext uri="{FF2B5EF4-FFF2-40B4-BE49-F238E27FC236}"/>
                </a:extLst>
              </p:cNvPr>
              <p:cNvSpPr/>
              <p:nvPr/>
            </p:nvSpPr>
            <p:spPr>
              <a:xfrm flipH="1">
                <a:off x="9745302" y="2065414"/>
                <a:ext cx="76950"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84" name="Rectangle : coins arrondis 283">
                <a:extLst>
                  <a:ext uri="{FF2B5EF4-FFF2-40B4-BE49-F238E27FC236}"/>
                </a:extLst>
              </p:cNvPr>
              <p:cNvSpPr/>
              <p:nvPr/>
            </p:nvSpPr>
            <p:spPr>
              <a:xfrm rot="1882015" flipH="1">
                <a:off x="9999239" y="2068590"/>
                <a:ext cx="76950"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85" name="Rectangle : coins arrondis 284">
                <a:extLst>
                  <a:ext uri="{FF2B5EF4-FFF2-40B4-BE49-F238E27FC236}"/>
                </a:extLst>
              </p:cNvPr>
              <p:cNvSpPr/>
              <p:nvPr/>
            </p:nvSpPr>
            <p:spPr>
              <a:xfrm rot="4507428" flipH="1">
                <a:off x="7694174" y="2086008"/>
                <a:ext cx="76218"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47" name="Groupe 195"/>
            <p:cNvGrpSpPr>
              <a:grpSpLocks/>
            </p:cNvGrpSpPr>
            <p:nvPr/>
          </p:nvGrpSpPr>
          <p:grpSpPr bwMode="auto">
            <a:xfrm>
              <a:off x="8511799" y="4061728"/>
              <a:ext cx="2544025" cy="198922"/>
              <a:chOff x="7984641" y="2065208"/>
              <a:chExt cx="2465821" cy="198922"/>
            </a:xfrm>
          </p:grpSpPr>
          <p:sp>
            <p:nvSpPr>
              <p:cNvPr id="268" name="Rectangle : coins arrondis 267">
                <a:extLst>
                  <a:ext uri="{FF2B5EF4-FFF2-40B4-BE49-F238E27FC236}"/>
                </a:extLst>
              </p:cNvPr>
              <p:cNvSpPr/>
              <p:nvPr/>
            </p:nvSpPr>
            <p:spPr>
              <a:xfrm flipH="1">
                <a:off x="7984723" y="2064795"/>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69" name="Rectangle : coins arrondis 268">
                <a:extLst>
                  <a:ext uri="{FF2B5EF4-FFF2-40B4-BE49-F238E27FC236}"/>
                </a:extLst>
              </p:cNvPr>
              <p:cNvSpPr/>
              <p:nvPr/>
            </p:nvSpPr>
            <p:spPr>
              <a:xfrm rot="1882015" flipH="1">
                <a:off x="8238659" y="2067971"/>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70" name="Rectangle : coins arrondis 269">
                <a:extLst>
                  <a:ext uri="{FF2B5EF4-FFF2-40B4-BE49-F238E27FC236}"/>
                </a:extLst>
              </p:cNvPr>
              <p:cNvSpPr/>
              <p:nvPr/>
            </p:nvSpPr>
            <p:spPr>
              <a:xfrm rot="4507428" flipH="1">
                <a:off x="8551419" y="2086952"/>
                <a:ext cx="77806" cy="19545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71" name="Rectangle : coins arrondis 270">
                <a:extLst>
                  <a:ext uri="{FF2B5EF4-FFF2-40B4-BE49-F238E27FC236}"/>
                </a:extLst>
              </p:cNvPr>
              <p:cNvSpPr/>
              <p:nvPr/>
            </p:nvSpPr>
            <p:spPr>
              <a:xfrm flipH="1">
                <a:off x="8865034" y="2064795"/>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72" name="Rectangle : coins arrondis 271">
                <a:extLst>
                  <a:ext uri="{FF2B5EF4-FFF2-40B4-BE49-F238E27FC236}"/>
                </a:extLst>
              </p:cNvPr>
              <p:cNvSpPr/>
              <p:nvPr/>
            </p:nvSpPr>
            <p:spPr>
              <a:xfrm rot="1882015" flipH="1">
                <a:off x="9118969" y="2067971"/>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73" name="Rectangle : coins arrondis 272">
                <a:extLst>
                  <a:ext uri="{FF2B5EF4-FFF2-40B4-BE49-F238E27FC236}"/>
                </a:extLst>
              </p:cNvPr>
              <p:cNvSpPr/>
              <p:nvPr/>
            </p:nvSpPr>
            <p:spPr>
              <a:xfrm rot="4507428" flipH="1">
                <a:off x="9432499" y="2086182"/>
                <a:ext cx="77806"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74" name="Rectangle : coins arrondis 273">
                <a:extLst>
                  <a:ext uri="{FF2B5EF4-FFF2-40B4-BE49-F238E27FC236}"/>
                </a:extLst>
              </p:cNvPr>
              <p:cNvSpPr/>
              <p:nvPr/>
            </p:nvSpPr>
            <p:spPr>
              <a:xfrm flipH="1">
                <a:off x="9746883" y="2064795"/>
                <a:ext cx="75412"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75" name="Rectangle : coins arrondis 274">
                <a:extLst>
                  <a:ext uri="{FF2B5EF4-FFF2-40B4-BE49-F238E27FC236}"/>
                </a:extLst>
              </p:cNvPr>
              <p:cNvSpPr/>
              <p:nvPr/>
            </p:nvSpPr>
            <p:spPr>
              <a:xfrm rot="1882015" flipH="1">
                <a:off x="10000820" y="2067971"/>
                <a:ext cx="75411"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76" name="Rectangle : coins arrondis 275">
                <a:extLst>
                  <a:ext uri="{FF2B5EF4-FFF2-40B4-BE49-F238E27FC236}"/>
                </a:extLst>
              </p:cNvPr>
              <p:cNvSpPr/>
              <p:nvPr/>
            </p:nvSpPr>
            <p:spPr>
              <a:xfrm rot="4507428" flipH="1">
                <a:off x="10312810" y="2086182"/>
                <a:ext cx="77806"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48" name="Groupe 196"/>
            <p:cNvGrpSpPr>
              <a:grpSpLocks/>
            </p:cNvGrpSpPr>
            <p:nvPr/>
          </p:nvGrpSpPr>
          <p:grpSpPr bwMode="auto">
            <a:xfrm>
              <a:off x="8506215" y="4403738"/>
              <a:ext cx="2520946" cy="198922"/>
              <a:chOff x="7633434" y="2065208"/>
              <a:chExt cx="2443453" cy="198922"/>
            </a:xfrm>
          </p:grpSpPr>
          <p:sp>
            <p:nvSpPr>
              <p:cNvPr id="259" name="Rectangle : coins arrondis 258">
                <a:extLst>
                  <a:ext uri="{FF2B5EF4-FFF2-40B4-BE49-F238E27FC236}"/>
                </a:extLst>
              </p:cNvPr>
              <p:cNvSpPr/>
              <p:nvPr/>
            </p:nvSpPr>
            <p:spPr>
              <a:xfrm flipH="1">
                <a:off x="7983666" y="2065764"/>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60" name="Rectangle : coins arrondis 259">
                <a:extLst>
                  <a:ext uri="{FF2B5EF4-FFF2-40B4-BE49-F238E27FC236}"/>
                </a:extLst>
              </p:cNvPr>
              <p:cNvSpPr/>
              <p:nvPr/>
            </p:nvSpPr>
            <p:spPr>
              <a:xfrm rot="1882015" flipH="1">
                <a:off x="8237601" y="2068940"/>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61" name="Rectangle : coins arrondis 260">
                <a:extLst>
                  <a:ext uri="{FF2B5EF4-FFF2-40B4-BE49-F238E27FC236}"/>
                </a:extLst>
              </p:cNvPr>
              <p:cNvSpPr/>
              <p:nvPr/>
            </p:nvSpPr>
            <p:spPr>
              <a:xfrm rot="4507428" flipH="1">
                <a:off x="8551925" y="2086357"/>
                <a:ext cx="76218"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62" name="Rectangle : coins arrondis 261">
                <a:extLst>
                  <a:ext uri="{FF2B5EF4-FFF2-40B4-BE49-F238E27FC236}"/>
                </a:extLst>
              </p:cNvPr>
              <p:cNvSpPr/>
              <p:nvPr/>
            </p:nvSpPr>
            <p:spPr>
              <a:xfrm flipH="1">
                <a:off x="8865516" y="2065764"/>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63" name="Rectangle : coins arrondis 262">
                <a:extLst>
                  <a:ext uri="{FF2B5EF4-FFF2-40B4-BE49-F238E27FC236}"/>
                </a:extLst>
              </p:cNvPr>
              <p:cNvSpPr/>
              <p:nvPr/>
            </p:nvSpPr>
            <p:spPr>
              <a:xfrm rot="1882015" flipH="1">
                <a:off x="9119452" y="2068940"/>
                <a:ext cx="75411"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64" name="Rectangle : coins arrondis 263">
                <a:extLst>
                  <a:ext uri="{FF2B5EF4-FFF2-40B4-BE49-F238E27FC236}"/>
                </a:extLst>
              </p:cNvPr>
              <p:cNvSpPr/>
              <p:nvPr/>
            </p:nvSpPr>
            <p:spPr>
              <a:xfrm rot="4507428" flipH="1">
                <a:off x="9433006" y="2087126"/>
                <a:ext cx="76218" cy="195454"/>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65" name="Rectangle : coins arrondis 264">
                <a:extLst>
                  <a:ext uri="{FF2B5EF4-FFF2-40B4-BE49-F238E27FC236}"/>
                </a:extLst>
              </p:cNvPr>
              <p:cNvSpPr/>
              <p:nvPr/>
            </p:nvSpPr>
            <p:spPr>
              <a:xfrm flipH="1">
                <a:off x="9745827" y="2065764"/>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66" name="Rectangle : coins arrondis 265">
                <a:extLst>
                  <a:ext uri="{FF2B5EF4-FFF2-40B4-BE49-F238E27FC236}"/>
                </a:extLst>
              </p:cNvPr>
              <p:cNvSpPr/>
              <p:nvPr/>
            </p:nvSpPr>
            <p:spPr>
              <a:xfrm rot="1882015" flipH="1">
                <a:off x="9999763" y="2068940"/>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67" name="Rectangle : coins arrondis 266">
                <a:extLst>
                  <a:ext uri="{FF2B5EF4-FFF2-40B4-BE49-F238E27FC236}"/>
                </a:extLst>
              </p:cNvPr>
              <p:cNvSpPr/>
              <p:nvPr/>
            </p:nvSpPr>
            <p:spPr>
              <a:xfrm rot="4507428" flipH="1">
                <a:off x="7693160" y="2086357"/>
                <a:ext cx="76218"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49" name="Groupe 197"/>
            <p:cNvGrpSpPr>
              <a:grpSpLocks/>
            </p:cNvGrpSpPr>
            <p:nvPr/>
          </p:nvGrpSpPr>
          <p:grpSpPr bwMode="auto">
            <a:xfrm>
              <a:off x="8476813" y="4709427"/>
              <a:ext cx="2544025" cy="198922"/>
              <a:chOff x="7984641" y="2065208"/>
              <a:chExt cx="2465821" cy="198922"/>
            </a:xfrm>
          </p:grpSpPr>
          <p:sp>
            <p:nvSpPr>
              <p:cNvPr id="250" name="Rectangle : coins arrondis 249">
                <a:extLst>
                  <a:ext uri="{FF2B5EF4-FFF2-40B4-BE49-F238E27FC236}"/>
                </a:extLst>
              </p:cNvPr>
              <p:cNvSpPr/>
              <p:nvPr/>
            </p:nvSpPr>
            <p:spPr>
              <a:xfrm flipH="1">
                <a:off x="7984776" y="2064946"/>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51" name="Rectangle : coins arrondis 250">
                <a:extLst>
                  <a:ext uri="{FF2B5EF4-FFF2-40B4-BE49-F238E27FC236}"/>
                </a:extLst>
              </p:cNvPr>
              <p:cNvSpPr/>
              <p:nvPr/>
            </p:nvSpPr>
            <p:spPr>
              <a:xfrm rot="1882015" flipH="1">
                <a:off x="8238711" y="2068122"/>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52" name="Rectangle : coins arrondis 251">
                <a:extLst>
                  <a:ext uri="{FF2B5EF4-FFF2-40B4-BE49-F238E27FC236}"/>
                </a:extLst>
              </p:cNvPr>
              <p:cNvSpPr/>
              <p:nvPr/>
            </p:nvSpPr>
            <p:spPr>
              <a:xfrm rot="4507428" flipH="1">
                <a:off x="8552265" y="2086309"/>
                <a:ext cx="76218" cy="19545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53" name="Rectangle : coins arrondis 252">
                <a:extLst>
                  <a:ext uri="{FF2B5EF4-FFF2-40B4-BE49-F238E27FC236}"/>
                </a:extLst>
              </p:cNvPr>
              <p:cNvSpPr/>
              <p:nvPr/>
            </p:nvSpPr>
            <p:spPr>
              <a:xfrm flipH="1">
                <a:off x="8865086" y="2064946"/>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54" name="Rectangle : coins arrondis 253">
                <a:extLst>
                  <a:ext uri="{FF2B5EF4-FFF2-40B4-BE49-F238E27FC236}"/>
                </a:extLst>
              </p:cNvPr>
              <p:cNvSpPr/>
              <p:nvPr/>
            </p:nvSpPr>
            <p:spPr>
              <a:xfrm rot="1882015" flipH="1">
                <a:off x="9119022" y="2068122"/>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55" name="Rectangle : coins arrondis 254">
                <a:extLst>
                  <a:ext uri="{FF2B5EF4-FFF2-40B4-BE49-F238E27FC236}"/>
                </a:extLst>
              </p:cNvPr>
              <p:cNvSpPr/>
              <p:nvPr/>
            </p:nvSpPr>
            <p:spPr>
              <a:xfrm rot="4507428" flipH="1">
                <a:off x="9433346" y="2085539"/>
                <a:ext cx="76218"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56" name="Rectangle : coins arrondis 255">
                <a:extLst>
                  <a:ext uri="{FF2B5EF4-FFF2-40B4-BE49-F238E27FC236}"/>
                </a:extLst>
              </p:cNvPr>
              <p:cNvSpPr/>
              <p:nvPr/>
            </p:nvSpPr>
            <p:spPr>
              <a:xfrm flipH="1">
                <a:off x="9746936" y="2064946"/>
                <a:ext cx="75412"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57" name="Rectangle : coins arrondis 256">
                <a:extLst>
                  <a:ext uri="{FF2B5EF4-FFF2-40B4-BE49-F238E27FC236}"/>
                </a:extLst>
              </p:cNvPr>
              <p:cNvSpPr/>
              <p:nvPr/>
            </p:nvSpPr>
            <p:spPr>
              <a:xfrm rot="1882015" flipH="1">
                <a:off x="10000872" y="2068122"/>
                <a:ext cx="75411"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58" name="Rectangle : coins arrondis 257">
                <a:extLst>
                  <a:ext uri="{FF2B5EF4-FFF2-40B4-BE49-F238E27FC236}"/>
                </a:extLst>
              </p:cNvPr>
              <p:cNvSpPr/>
              <p:nvPr/>
            </p:nvSpPr>
            <p:spPr>
              <a:xfrm rot="4507428" flipH="1">
                <a:off x="10313656" y="2085539"/>
                <a:ext cx="76218"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50" name="Groupe 198"/>
            <p:cNvGrpSpPr>
              <a:grpSpLocks/>
            </p:cNvGrpSpPr>
            <p:nvPr/>
          </p:nvGrpSpPr>
          <p:grpSpPr bwMode="auto">
            <a:xfrm>
              <a:off x="8525810" y="5051438"/>
              <a:ext cx="2520946" cy="198922"/>
              <a:chOff x="7633434" y="2065208"/>
              <a:chExt cx="2443453" cy="198922"/>
            </a:xfrm>
          </p:grpSpPr>
          <p:sp>
            <p:nvSpPr>
              <p:cNvPr id="241" name="Rectangle : coins arrondis 240">
                <a:extLst>
                  <a:ext uri="{FF2B5EF4-FFF2-40B4-BE49-F238E27FC236}"/>
                </a:extLst>
              </p:cNvPr>
              <p:cNvSpPr/>
              <p:nvPr/>
            </p:nvSpPr>
            <p:spPr>
              <a:xfrm flipH="1">
                <a:off x="7984680" y="2065914"/>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42" name="Rectangle : coins arrondis 241">
                <a:extLst>
                  <a:ext uri="{FF2B5EF4-FFF2-40B4-BE49-F238E27FC236}"/>
                </a:extLst>
              </p:cNvPr>
              <p:cNvSpPr/>
              <p:nvPr/>
            </p:nvSpPr>
            <p:spPr>
              <a:xfrm rot="1882015" flipH="1">
                <a:off x="8238617" y="2069090"/>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43" name="Rectangle : coins arrondis 242">
                <a:extLst>
                  <a:ext uri="{FF2B5EF4-FFF2-40B4-BE49-F238E27FC236}"/>
                </a:extLst>
              </p:cNvPr>
              <p:cNvSpPr/>
              <p:nvPr/>
            </p:nvSpPr>
            <p:spPr>
              <a:xfrm rot="4507428" flipH="1">
                <a:off x="8552171" y="2087276"/>
                <a:ext cx="76218" cy="195454"/>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44" name="Rectangle : coins arrondis 243">
                <a:extLst>
                  <a:ext uri="{FF2B5EF4-FFF2-40B4-BE49-F238E27FC236}"/>
                </a:extLst>
              </p:cNvPr>
              <p:cNvSpPr/>
              <p:nvPr/>
            </p:nvSpPr>
            <p:spPr>
              <a:xfrm flipH="1">
                <a:off x="8864991" y="2065914"/>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45" name="Rectangle : coins arrondis 244">
                <a:extLst>
                  <a:ext uri="{FF2B5EF4-FFF2-40B4-BE49-F238E27FC236}"/>
                </a:extLst>
              </p:cNvPr>
              <p:cNvSpPr/>
              <p:nvPr/>
            </p:nvSpPr>
            <p:spPr>
              <a:xfrm rot="1882015" flipH="1">
                <a:off x="9118928" y="2069090"/>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46" name="Rectangle : coins arrondis 245">
                <a:extLst>
                  <a:ext uri="{FF2B5EF4-FFF2-40B4-BE49-F238E27FC236}"/>
                </a:extLst>
              </p:cNvPr>
              <p:cNvSpPr/>
              <p:nvPr/>
            </p:nvSpPr>
            <p:spPr>
              <a:xfrm rot="4507428" flipH="1">
                <a:off x="9432482" y="2087276"/>
                <a:ext cx="76218" cy="195454"/>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47" name="Rectangle : coins arrondis 246">
                <a:extLst>
                  <a:ext uri="{FF2B5EF4-FFF2-40B4-BE49-F238E27FC236}"/>
                </a:extLst>
              </p:cNvPr>
              <p:cNvSpPr/>
              <p:nvPr/>
            </p:nvSpPr>
            <p:spPr>
              <a:xfrm flipH="1">
                <a:off x="9745302" y="2065914"/>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48" name="Rectangle : coins arrondis 247">
                <a:extLst>
                  <a:ext uri="{FF2B5EF4-FFF2-40B4-BE49-F238E27FC236}"/>
                </a:extLst>
              </p:cNvPr>
              <p:cNvSpPr/>
              <p:nvPr/>
            </p:nvSpPr>
            <p:spPr>
              <a:xfrm rot="1882015" flipH="1">
                <a:off x="9999239" y="2069090"/>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49" name="Rectangle : coins arrondis 248">
                <a:extLst>
                  <a:ext uri="{FF2B5EF4-FFF2-40B4-BE49-F238E27FC236}"/>
                </a:extLst>
              </p:cNvPr>
              <p:cNvSpPr/>
              <p:nvPr/>
            </p:nvSpPr>
            <p:spPr>
              <a:xfrm rot="4507428" flipH="1">
                <a:off x="7694174" y="2086507"/>
                <a:ext cx="76218"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51" name="Groupe 199"/>
            <p:cNvGrpSpPr>
              <a:grpSpLocks/>
            </p:cNvGrpSpPr>
            <p:nvPr/>
          </p:nvGrpSpPr>
          <p:grpSpPr bwMode="auto">
            <a:xfrm>
              <a:off x="8511799" y="5393449"/>
              <a:ext cx="2544025" cy="198922"/>
              <a:chOff x="7984641" y="2065208"/>
              <a:chExt cx="2465821" cy="198922"/>
            </a:xfrm>
          </p:grpSpPr>
          <p:sp>
            <p:nvSpPr>
              <p:cNvPr id="232" name="Rectangle : coins arrondis 231">
                <a:extLst>
                  <a:ext uri="{FF2B5EF4-FFF2-40B4-BE49-F238E27FC236}"/>
                </a:extLst>
              </p:cNvPr>
              <p:cNvSpPr/>
              <p:nvPr/>
            </p:nvSpPr>
            <p:spPr>
              <a:xfrm flipH="1">
                <a:off x="7984723" y="2065294"/>
                <a:ext cx="76950"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33" name="Rectangle : coins arrondis 232">
                <a:extLst>
                  <a:ext uri="{FF2B5EF4-FFF2-40B4-BE49-F238E27FC236}"/>
                </a:extLst>
              </p:cNvPr>
              <p:cNvSpPr/>
              <p:nvPr/>
            </p:nvSpPr>
            <p:spPr>
              <a:xfrm rot="1882015" flipH="1">
                <a:off x="8238659" y="2068470"/>
                <a:ext cx="76950"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34" name="Rectangle : coins arrondis 233">
                <a:extLst>
                  <a:ext uri="{FF2B5EF4-FFF2-40B4-BE49-F238E27FC236}"/>
                </a:extLst>
              </p:cNvPr>
              <p:cNvSpPr/>
              <p:nvPr/>
            </p:nvSpPr>
            <p:spPr>
              <a:xfrm rot="4507428" flipH="1">
                <a:off x="8552213" y="2086658"/>
                <a:ext cx="76218" cy="19545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35" name="Rectangle : coins arrondis 234">
                <a:extLst>
                  <a:ext uri="{FF2B5EF4-FFF2-40B4-BE49-F238E27FC236}"/>
                </a:extLst>
              </p:cNvPr>
              <p:cNvSpPr/>
              <p:nvPr/>
            </p:nvSpPr>
            <p:spPr>
              <a:xfrm flipH="1">
                <a:off x="8865034" y="2065294"/>
                <a:ext cx="76950"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36" name="Rectangle : coins arrondis 235">
                <a:extLst>
                  <a:ext uri="{FF2B5EF4-FFF2-40B4-BE49-F238E27FC236}"/>
                </a:extLst>
              </p:cNvPr>
              <p:cNvSpPr/>
              <p:nvPr/>
            </p:nvSpPr>
            <p:spPr>
              <a:xfrm rot="1882015" flipH="1">
                <a:off x="9118969" y="2068470"/>
                <a:ext cx="76950"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37" name="Rectangle : coins arrondis 236">
                <a:extLst>
                  <a:ext uri="{FF2B5EF4-FFF2-40B4-BE49-F238E27FC236}"/>
                </a:extLst>
              </p:cNvPr>
              <p:cNvSpPr/>
              <p:nvPr/>
            </p:nvSpPr>
            <p:spPr>
              <a:xfrm rot="4507428" flipH="1">
                <a:off x="9433293" y="2085888"/>
                <a:ext cx="76218"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38" name="Rectangle : coins arrondis 237">
                <a:extLst>
                  <a:ext uri="{FF2B5EF4-FFF2-40B4-BE49-F238E27FC236}"/>
                </a:extLst>
              </p:cNvPr>
              <p:cNvSpPr/>
              <p:nvPr/>
            </p:nvSpPr>
            <p:spPr>
              <a:xfrm flipH="1">
                <a:off x="9746883" y="2065294"/>
                <a:ext cx="75412"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39" name="Rectangle : coins arrondis 238">
                <a:extLst>
                  <a:ext uri="{FF2B5EF4-FFF2-40B4-BE49-F238E27FC236}"/>
                </a:extLst>
              </p:cNvPr>
              <p:cNvSpPr/>
              <p:nvPr/>
            </p:nvSpPr>
            <p:spPr>
              <a:xfrm rot="1882015" flipH="1">
                <a:off x="10000820" y="2068470"/>
                <a:ext cx="75411"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40" name="Rectangle : coins arrondis 239">
                <a:extLst>
                  <a:ext uri="{FF2B5EF4-FFF2-40B4-BE49-F238E27FC236}"/>
                </a:extLst>
              </p:cNvPr>
              <p:cNvSpPr/>
              <p:nvPr/>
            </p:nvSpPr>
            <p:spPr>
              <a:xfrm rot="4507428" flipH="1">
                <a:off x="10313604" y="2085888"/>
                <a:ext cx="76218"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52" name="Groupe 200"/>
            <p:cNvGrpSpPr>
              <a:grpSpLocks/>
            </p:cNvGrpSpPr>
            <p:nvPr/>
          </p:nvGrpSpPr>
          <p:grpSpPr bwMode="auto">
            <a:xfrm>
              <a:off x="8506215" y="5735459"/>
              <a:ext cx="2520946" cy="198922"/>
              <a:chOff x="7633434" y="2065208"/>
              <a:chExt cx="2443453" cy="198922"/>
            </a:xfrm>
          </p:grpSpPr>
          <p:sp>
            <p:nvSpPr>
              <p:cNvPr id="223" name="Rectangle : coins arrondis 222">
                <a:extLst>
                  <a:ext uri="{FF2B5EF4-FFF2-40B4-BE49-F238E27FC236}"/>
                </a:extLst>
              </p:cNvPr>
              <p:cNvSpPr/>
              <p:nvPr/>
            </p:nvSpPr>
            <p:spPr>
              <a:xfrm flipH="1">
                <a:off x="7983666" y="2064676"/>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24" name="Rectangle : coins arrondis 223">
                <a:extLst>
                  <a:ext uri="{FF2B5EF4-FFF2-40B4-BE49-F238E27FC236}"/>
                </a:extLst>
              </p:cNvPr>
              <p:cNvSpPr/>
              <p:nvPr/>
            </p:nvSpPr>
            <p:spPr>
              <a:xfrm rot="1882015" flipH="1">
                <a:off x="8237601" y="2067852"/>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25" name="Rectangle : coins arrondis 224">
                <a:extLst>
                  <a:ext uri="{FF2B5EF4-FFF2-40B4-BE49-F238E27FC236}"/>
                </a:extLst>
              </p:cNvPr>
              <p:cNvSpPr/>
              <p:nvPr/>
            </p:nvSpPr>
            <p:spPr>
              <a:xfrm rot="4507428" flipH="1">
                <a:off x="8551131" y="2086063"/>
                <a:ext cx="77806"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26" name="Rectangle : coins arrondis 225">
                <a:extLst>
                  <a:ext uri="{FF2B5EF4-FFF2-40B4-BE49-F238E27FC236}"/>
                </a:extLst>
              </p:cNvPr>
              <p:cNvSpPr/>
              <p:nvPr/>
            </p:nvSpPr>
            <p:spPr>
              <a:xfrm flipH="1">
                <a:off x="8865516" y="2064676"/>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27" name="Rectangle : coins arrondis 226">
                <a:extLst>
                  <a:ext uri="{FF2B5EF4-FFF2-40B4-BE49-F238E27FC236}"/>
                </a:extLst>
              </p:cNvPr>
              <p:cNvSpPr/>
              <p:nvPr/>
            </p:nvSpPr>
            <p:spPr>
              <a:xfrm rot="1882015" flipH="1">
                <a:off x="9119452" y="2067852"/>
                <a:ext cx="75411"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28" name="Rectangle : coins arrondis 227">
                <a:extLst>
                  <a:ext uri="{FF2B5EF4-FFF2-40B4-BE49-F238E27FC236}"/>
                </a:extLst>
              </p:cNvPr>
              <p:cNvSpPr/>
              <p:nvPr/>
            </p:nvSpPr>
            <p:spPr>
              <a:xfrm rot="4507428" flipH="1">
                <a:off x="9432212" y="2086832"/>
                <a:ext cx="77806" cy="195454"/>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29" name="Rectangle : coins arrondis 228">
                <a:extLst>
                  <a:ext uri="{FF2B5EF4-FFF2-40B4-BE49-F238E27FC236}"/>
                </a:extLst>
              </p:cNvPr>
              <p:cNvSpPr/>
              <p:nvPr/>
            </p:nvSpPr>
            <p:spPr>
              <a:xfrm flipH="1">
                <a:off x="9745827" y="2064676"/>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30" name="Rectangle : coins arrondis 229">
                <a:extLst>
                  <a:ext uri="{FF2B5EF4-FFF2-40B4-BE49-F238E27FC236}"/>
                </a:extLst>
              </p:cNvPr>
              <p:cNvSpPr/>
              <p:nvPr/>
            </p:nvSpPr>
            <p:spPr>
              <a:xfrm rot="1882015" flipH="1">
                <a:off x="9999763" y="2067852"/>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31" name="Rectangle : coins arrondis 230">
                <a:extLst>
                  <a:ext uri="{FF2B5EF4-FFF2-40B4-BE49-F238E27FC236}"/>
                </a:extLst>
              </p:cNvPr>
              <p:cNvSpPr/>
              <p:nvPr/>
            </p:nvSpPr>
            <p:spPr>
              <a:xfrm rot="4507428" flipH="1">
                <a:off x="7692366" y="2086063"/>
                <a:ext cx="77806"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53" name="Groupe 201"/>
            <p:cNvGrpSpPr>
              <a:grpSpLocks/>
            </p:cNvGrpSpPr>
            <p:nvPr/>
          </p:nvGrpSpPr>
          <p:grpSpPr bwMode="auto">
            <a:xfrm>
              <a:off x="8511799" y="6039965"/>
              <a:ext cx="2544025" cy="198922"/>
              <a:chOff x="7984641" y="2065208"/>
              <a:chExt cx="2465821" cy="198922"/>
            </a:xfrm>
          </p:grpSpPr>
          <p:sp>
            <p:nvSpPr>
              <p:cNvPr id="214" name="Rectangle : coins arrondis 213">
                <a:extLst>
                  <a:ext uri="{FF2B5EF4-FFF2-40B4-BE49-F238E27FC236}"/>
                </a:extLst>
              </p:cNvPr>
              <p:cNvSpPr/>
              <p:nvPr/>
            </p:nvSpPr>
            <p:spPr>
              <a:xfrm flipH="1">
                <a:off x="7984723" y="2065041"/>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15" name="Rectangle : coins arrondis 214">
                <a:extLst>
                  <a:ext uri="{FF2B5EF4-FFF2-40B4-BE49-F238E27FC236}"/>
                </a:extLst>
              </p:cNvPr>
              <p:cNvSpPr/>
              <p:nvPr/>
            </p:nvSpPr>
            <p:spPr>
              <a:xfrm rot="1882015" flipH="1">
                <a:off x="8238659" y="2068217"/>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16" name="Rectangle : coins arrondis 215">
                <a:extLst>
                  <a:ext uri="{FF2B5EF4-FFF2-40B4-BE49-F238E27FC236}"/>
                </a:extLst>
              </p:cNvPr>
              <p:cNvSpPr/>
              <p:nvPr/>
            </p:nvSpPr>
            <p:spPr>
              <a:xfrm rot="4507428" flipH="1">
                <a:off x="8552213" y="2086404"/>
                <a:ext cx="76218" cy="19545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17" name="Rectangle : coins arrondis 216">
                <a:extLst>
                  <a:ext uri="{FF2B5EF4-FFF2-40B4-BE49-F238E27FC236}"/>
                </a:extLst>
              </p:cNvPr>
              <p:cNvSpPr/>
              <p:nvPr/>
            </p:nvSpPr>
            <p:spPr>
              <a:xfrm flipH="1">
                <a:off x="8865034" y="2065041"/>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18" name="Rectangle : coins arrondis 217">
                <a:extLst>
                  <a:ext uri="{FF2B5EF4-FFF2-40B4-BE49-F238E27FC236}"/>
                </a:extLst>
              </p:cNvPr>
              <p:cNvSpPr/>
              <p:nvPr/>
            </p:nvSpPr>
            <p:spPr>
              <a:xfrm rot="1882015" flipH="1">
                <a:off x="9118969" y="2068217"/>
                <a:ext cx="76950"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19" name="Rectangle : coins arrondis 218">
                <a:extLst>
                  <a:ext uri="{FF2B5EF4-FFF2-40B4-BE49-F238E27FC236}"/>
                </a:extLst>
              </p:cNvPr>
              <p:cNvSpPr/>
              <p:nvPr/>
            </p:nvSpPr>
            <p:spPr>
              <a:xfrm rot="4507428" flipH="1">
                <a:off x="9433293" y="2085634"/>
                <a:ext cx="76218"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20" name="Rectangle : coins arrondis 219">
                <a:extLst>
                  <a:ext uri="{FF2B5EF4-FFF2-40B4-BE49-F238E27FC236}"/>
                </a:extLst>
              </p:cNvPr>
              <p:cNvSpPr/>
              <p:nvPr/>
            </p:nvSpPr>
            <p:spPr>
              <a:xfrm flipH="1">
                <a:off x="9746883" y="2065041"/>
                <a:ext cx="75412"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21" name="Rectangle : coins arrondis 220">
                <a:extLst>
                  <a:ext uri="{FF2B5EF4-FFF2-40B4-BE49-F238E27FC236}"/>
                </a:extLst>
              </p:cNvPr>
              <p:cNvSpPr/>
              <p:nvPr/>
            </p:nvSpPr>
            <p:spPr>
              <a:xfrm rot="1882015" flipH="1">
                <a:off x="10000820" y="2068217"/>
                <a:ext cx="75411"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22" name="Rectangle : coins arrondis 221">
                <a:extLst>
                  <a:ext uri="{FF2B5EF4-FFF2-40B4-BE49-F238E27FC236}"/>
                </a:extLst>
              </p:cNvPr>
              <p:cNvSpPr/>
              <p:nvPr/>
            </p:nvSpPr>
            <p:spPr>
              <a:xfrm rot="4507428" flipH="1">
                <a:off x="10313604" y="2085634"/>
                <a:ext cx="76218"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54" name="Groupe 202"/>
            <p:cNvGrpSpPr>
              <a:grpSpLocks/>
            </p:cNvGrpSpPr>
            <p:nvPr/>
          </p:nvGrpSpPr>
          <p:grpSpPr bwMode="auto">
            <a:xfrm>
              <a:off x="8506215" y="6381975"/>
              <a:ext cx="2520946" cy="198922"/>
              <a:chOff x="7633434" y="2065208"/>
              <a:chExt cx="2443453" cy="198922"/>
            </a:xfrm>
          </p:grpSpPr>
          <p:sp>
            <p:nvSpPr>
              <p:cNvPr id="205" name="Rectangle : coins arrondis 204">
                <a:extLst>
                  <a:ext uri="{FF2B5EF4-FFF2-40B4-BE49-F238E27FC236}"/>
                </a:extLst>
              </p:cNvPr>
              <p:cNvSpPr/>
              <p:nvPr/>
            </p:nvSpPr>
            <p:spPr>
              <a:xfrm flipH="1">
                <a:off x="7983666" y="2064422"/>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06" name="Rectangle : coins arrondis 205">
                <a:extLst>
                  <a:ext uri="{FF2B5EF4-FFF2-40B4-BE49-F238E27FC236}"/>
                </a:extLst>
              </p:cNvPr>
              <p:cNvSpPr/>
              <p:nvPr/>
            </p:nvSpPr>
            <p:spPr>
              <a:xfrm rot="1882015" flipH="1">
                <a:off x="8237601" y="2067598"/>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07" name="Rectangle : coins arrondis 206">
                <a:extLst>
                  <a:ext uri="{FF2B5EF4-FFF2-40B4-BE49-F238E27FC236}"/>
                </a:extLst>
              </p:cNvPr>
              <p:cNvSpPr/>
              <p:nvPr/>
            </p:nvSpPr>
            <p:spPr>
              <a:xfrm rot="4507428" flipH="1">
                <a:off x="8551131" y="2085810"/>
                <a:ext cx="77805"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08" name="Rectangle : coins arrondis 207">
                <a:extLst>
                  <a:ext uri="{FF2B5EF4-FFF2-40B4-BE49-F238E27FC236}"/>
                </a:extLst>
              </p:cNvPr>
              <p:cNvSpPr/>
              <p:nvPr/>
            </p:nvSpPr>
            <p:spPr>
              <a:xfrm flipH="1">
                <a:off x="8865516" y="2064422"/>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09" name="Rectangle : coins arrondis 208">
                <a:extLst>
                  <a:ext uri="{FF2B5EF4-FFF2-40B4-BE49-F238E27FC236}"/>
                </a:extLst>
              </p:cNvPr>
              <p:cNvSpPr/>
              <p:nvPr/>
            </p:nvSpPr>
            <p:spPr>
              <a:xfrm rot="1882015" flipH="1">
                <a:off x="9119452" y="2067598"/>
                <a:ext cx="75411"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10" name="Rectangle : coins arrondis 209">
                <a:extLst>
                  <a:ext uri="{FF2B5EF4-FFF2-40B4-BE49-F238E27FC236}"/>
                </a:extLst>
              </p:cNvPr>
              <p:cNvSpPr/>
              <p:nvPr/>
            </p:nvSpPr>
            <p:spPr>
              <a:xfrm rot="4507428" flipH="1">
                <a:off x="9432212" y="2086579"/>
                <a:ext cx="77805" cy="195454"/>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11" name="Rectangle : coins arrondis 210">
                <a:extLst>
                  <a:ext uri="{FF2B5EF4-FFF2-40B4-BE49-F238E27FC236}"/>
                </a:extLst>
              </p:cNvPr>
              <p:cNvSpPr/>
              <p:nvPr/>
            </p:nvSpPr>
            <p:spPr>
              <a:xfrm flipH="1">
                <a:off x="9745827" y="2064422"/>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12" name="Rectangle : coins arrondis 211">
                <a:extLst>
                  <a:ext uri="{FF2B5EF4-FFF2-40B4-BE49-F238E27FC236}"/>
                </a:extLst>
              </p:cNvPr>
              <p:cNvSpPr/>
              <p:nvPr/>
            </p:nvSpPr>
            <p:spPr>
              <a:xfrm rot="1882015" flipH="1">
                <a:off x="9999763" y="2067598"/>
                <a:ext cx="76950"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13" name="Rectangle : coins arrondis 212">
                <a:extLst>
                  <a:ext uri="{FF2B5EF4-FFF2-40B4-BE49-F238E27FC236}"/>
                </a:extLst>
              </p:cNvPr>
              <p:cNvSpPr/>
              <p:nvPr/>
            </p:nvSpPr>
            <p:spPr>
              <a:xfrm rot="4507428" flipH="1">
                <a:off x="7692366" y="2085810"/>
                <a:ext cx="77805" cy="19699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204" name="Rectangle 203">
              <a:extLst>
                <a:ext uri="{FF2B5EF4-FFF2-40B4-BE49-F238E27FC236}"/>
              </a:extLst>
            </p:cNvPr>
            <p:cNvSpPr/>
            <p:nvPr/>
          </p:nvSpPr>
          <p:spPr>
            <a:xfrm>
              <a:off x="8368623" y="1959511"/>
              <a:ext cx="2775857" cy="4696379"/>
            </a:xfrm>
            <a:prstGeom prst="rect">
              <a:avLst/>
            </a:prstGeom>
            <a:gradFill>
              <a:gsLst>
                <a:gs pos="82000">
                  <a:srgbClr val="009CC4">
                    <a:alpha val="58000"/>
                  </a:srgbClr>
                </a:gs>
                <a:gs pos="100000">
                  <a:srgbClr val="009CC4">
                    <a:alpha val="0"/>
                  </a:srgbClr>
                </a:gs>
                <a:gs pos="19000">
                  <a:srgbClr val="009CC4"/>
                </a:gs>
                <a:gs pos="0">
                  <a:srgbClr val="009CC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55" name="Groupe 330"/>
          <p:cNvGrpSpPr>
            <a:grpSpLocks/>
          </p:cNvGrpSpPr>
          <p:nvPr/>
        </p:nvGrpSpPr>
        <p:grpSpPr bwMode="auto">
          <a:xfrm>
            <a:off x="9134475" y="855663"/>
            <a:ext cx="2784475" cy="4699000"/>
            <a:chOff x="8361041" y="1955803"/>
            <a:chExt cx="2783439" cy="4700087"/>
          </a:xfrm>
        </p:grpSpPr>
        <p:sp>
          <p:nvSpPr>
            <p:cNvPr id="332" name="Rectangle 331">
              <a:extLst>
                <a:ext uri="{FF2B5EF4-FFF2-40B4-BE49-F238E27FC236}"/>
              </a:extLst>
            </p:cNvPr>
            <p:cNvSpPr/>
            <p:nvPr/>
          </p:nvSpPr>
          <p:spPr>
            <a:xfrm>
              <a:off x="8361041" y="1955803"/>
              <a:ext cx="2775505" cy="4696911"/>
            </a:xfrm>
            <a:prstGeom prst="rect">
              <a:avLst/>
            </a:prstGeom>
            <a:solidFill>
              <a:srgbClr val="F7A1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56" name="Groupe 332"/>
            <p:cNvGrpSpPr>
              <a:grpSpLocks/>
            </p:cNvGrpSpPr>
            <p:nvPr/>
          </p:nvGrpSpPr>
          <p:grpSpPr bwMode="auto">
            <a:xfrm>
              <a:off x="8476813" y="2042911"/>
              <a:ext cx="2544025" cy="198922"/>
              <a:chOff x="7984641" y="2065208"/>
              <a:chExt cx="2465821" cy="198922"/>
            </a:xfrm>
          </p:grpSpPr>
          <p:sp>
            <p:nvSpPr>
              <p:cNvPr id="465" name="Rectangle : coins arrondis 464">
                <a:extLst>
                  <a:ext uri="{FF2B5EF4-FFF2-40B4-BE49-F238E27FC236}"/>
                </a:extLst>
              </p:cNvPr>
              <p:cNvSpPr/>
              <p:nvPr/>
            </p:nvSpPr>
            <p:spPr>
              <a:xfrm flipH="1">
                <a:off x="7984712" y="2065432"/>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66" name="Rectangle : coins arrondis 465">
                <a:extLst>
                  <a:ext uri="{FF2B5EF4-FFF2-40B4-BE49-F238E27FC236}"/>
                </a:extLst>
              </p:cNvPr>
              <p:cNvSpPr/>
              <p:nvPr/>
            </p:nvSpPr>
            <p:spPr>
              <a:xfrm rot="1882015" flipH="1">
                <a:off x="8238502" y="2068608"/>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67" name="Rectangle : coins arrondis 466">
                <a:extLst>
                  <a:ext uri="{FF2B5EF4-FFF2-40B4-BE49-F238E27FC236}"/>
                </a:extLst>
              </p:cNvPr>
              <p:cNvSpPr/>
              <p:nvPr/>
            </p:nvSpPr>
            <p:spPr>
              <a:xfrm rot="4507428" flipH="1">
                <a:off x="8552625" y="2086082"/>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68" name="Rectangle : coins arrondis 467">
                <a:extLst>
                  <a:ext uri="{FF2B5EF4-FFF2-40B4-BE49-F238E27FC236}"/>
                </a:extLst>
              </p:cNvPr>
              <p:cNvSpPr/>
              <p:nvPr/>
            </p:nvSpPr>
            <p:spPr>
              <a:xfrm flipH="1">
                <a:off x="8866058" y="2065432"/>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69" name="Rectangle : coins arrondis 468">
                <a:extLst>
                  <a:ext uri="{FF2B5EF4-FFF2-40B4-BE49-F238E27FC236}"/>
                </a:extLst>
              </p:cNvPr>
              <p:cNvSpPr/>
              <p:nvPr/>
            </p:nvSpPr>
            <p:spPr>
              <a:xfrm rot="1882015" flipH="1">
                <a:off x="9119850" y="2068608"/>
                <a:ext cx="75368"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70" name="Rectangle : coins arrondis 469">
                <a:extLst>
                  <a:ext uri="{FF2B5EF4-FFF2-40B4-BE49-F238E27FC236}"/>
                </a:extLst>
              </p:cNvPr>
              <p:cNvSpPr/>
              <p:nvPr/>
            </p:nvSpPr>
            <p:spPr>
              <a:xfrm rot="4507428" flipH="1">
                <a:off x="9433203" y="2086851"/>
                <a:ext cx="76218" cy="19534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71" name="Rectangle : coins arrondis 470">
                <a:extLst>
                  <a:ext uri="{FF2B5EF4-FFF2-40B4-BE49-F238E27FC236}"/>
                </a:extLst>
              </p:cNvPr>
              <p:cNvSpPr/>
              <p:nvPr/>
            </p:nvSpPr>
            <p:spPr>
              <a:xfrm flipH="1">
                <a:off x="9745867" y="2065432"/>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72" name="Rectangle : coins arrondis 471">
                <a:extLst>
                  <a:ext uri="{FF2B5EF4-FFF2-40B4-BE49-F238E27FC236}"/>
                </a:extLst>
              </p:cNvPr>
              <p:cNvSpPr/>
              <p:nvPr/>
            </p:nvSpPr>
            <p:spPr>
              <a:xfrm rot="1882015" flipH="1">
                <a:off x="9999658" y="2068608"/>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73" name="Rectangle : coins arrondis 472">
                <a:extLst>
                  <a:ext uri="{FF2B5EF4-FFF2-40B4-BE49-F238E27FC236}"/>
                </a:extLst>
              </p:cNvPr>
              <p:cNvSpPr/>
              <p:nvPr/>
            </p:nvSpPr>
            <p:spPr>
              <a:xfrm rot="4507428" flipH="1">
                <a:off x="10313780" y="2086082"/>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57" name="Groupe 333"/>
            <p:cNvGrpSpPr>
              <a:grpSpLocks/>
            </p:cNvGrpSpPr>
            <p:nvPr/>
          </p:nvGrpSpPr>
          <p:grpSpPr bwMode="auto">
            <a:xfrm>
              <a:off x="8525810" y="2384922"/>
              <a:ext cx="2520946" cy="198922"/>
              <a:chOff x="7633434" y="2065208"/>
              <a:chExt cx="2443453" cy="198922"/>
            </a:xfrm>
          </p:grpSpPr>
          <p:sp>
            <p:nvSpPr>
              <p:cNvPr id="456" name="Rectangle : coins arrondis 455">
                <a:extLst>
                  <a:ext uri="{FF2B5EF4-FFF2-40B4-BE49-F238E27FC236}"/>
                </a:extLst>
              </p:cNvPr>
              <p:cNvSpPr/>
              <p:nvPr/>
            </p:nvSpPr>
            <p:spPr>
              <a:xfrm flipH="1">
                <a:off x="7984389" y="2064813"/>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57" name="Rectangle : coins arrondis 456">
                <a:extLst>
                  <a:ext uri="{FF2B5EF4-FFF2-40B4-BE49-F238E27FC236}"/>
                </a:extLst>
              </p:cNvPr>
              <p:cNvSpPr/>
              <p:nvPr/>
            </p:nvSpPr>
            <p:spPr>
              <a:xfrm rot="1882015" flipH="1">
                <a:off x="8238181" y="2067989"/>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58" name="Rectangle : coins arrondis 457">
                <a:extLst>
                  <a:ext uri="{FF2B5EF4-FFF2-40B4-BE49-F238E27FC236}"/>
                </a:extLst>
              </p:cNvPr>
              <p:cNvSpPr/>
              <p:nvPr/>
            </p:nvSpPr>
            <p:spPr>
              <a:xfrm rot="4507428" flipH="1">
                <a:off x="8551509" y="2086256"/>
                <a:ext cx="77806"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59" name="Rectangle : coins arrondis 458">
                <a:extLst>
                  <a:ext uri="{FF2B5EF4-FFF2-40B4-BE49-F238E27FC236}"/>
                </a:extLst>
              </p:cNvPr>
              <p:cNvSpPr/>
              <p:nvPr/>
            </p:nvSpPr>
            <p:spPr>
              <a:xfrm flipH="1">
                <a:off x="8865737" y="2064813"/>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60" name="Rectangle : coins arrondis 459">
                <a:extLst>
                  <a:ext uri="{FF2B5EF4-FFF2-40B4-BE49-F238E27FC236}"/>
                </a:extLst>
              </p:cNvPr>
              <p:cNvSpPr/>
              <p:nvPr/>
            </p:nvSpPr>
            <p:spPr>
              <a:xfrm rot="1882015" flipH="1">
                <a:off x="9119528" y="2067989"/>
                <a:ext cx="75369"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61" name="Rectangle : coins arrondis 460">
                <a:extLst>
                  <a:ext uri="{FF2B5EF4-FFF2-40B4-BE49-F238E27FC236}"/>
                </a:extLst>
              </p:cNvPr>
              <p:cNvSpPr/>
              <p:nvPr/>
            </p:nvSpPr>
            <p:spPr>
              <a:xfrm rot="4507428" flipH="1">
                <a:off x="9432087" y="2087026"/>
                <a:ext cx="77806" cy="1953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62" name="Rectangle : coins arrondis 461">
                <a:extLst>
                  <a:ext uri="{FF2B5EF4-FFF2-40B4-BE49-F238E27FC236}"/>
                </a:extLst>
              </p:cNvPr>
              <p:cNvSpPr/>
              <p:nvPr/>
            </p:nvSpPr>
            <p:spPr>
              <a:xfrm flipH="1">
                <a:off x="9745547" y="2064813"/>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63" name="Rectangle : coins arrondis 462">
                <a:extLst>
                  <a:ext uri="{FF2B5EF4-FFF2-40B4-BE49-F238E27FC236}"/>
                </a:extLst>
              </p:cNvPr>
              <p:cNvSpPr/>
              <p:nvPr/>
            </p:nvSpPr>
            <p:spPr>
              <a:xfrm rot="1882015" flipH="1">
                <a:off x="9999337" y="2067989"/>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64" name="Rectangle : coins arrondis 463">
                <a:extLst>
                  <a:ext uri="{FF2B5EF4-FFF2-40B4-BE49-F238E27FC236}"/>
                </a:extLst>
              </p:cNvPr>
              <p:cNvSpPr/>
              <p:nvPr/>
            </p:nvSpPr>
            <p:spPr>
              <a:xfrm rot="4507428" flipH="1">
                <a:off x="7693233" y="2086256"/>
                <a:ext cx="77806"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58" name="Groupe 334"/>
            <p:cNvGrpSpPr>
              <a:grpSpLocks/>
            </p:cNvGrpSpPr>
            <p:nvPr/>
          </p:nvGrpSpPr>
          <p:grpSpPr bwMode="auto">
            <a:xfrm>
              <a:off x="8511799" y="2726933"/>
              <a:ext cx="2544025" cy="198922"/>
              <a:chOff x="7984641" y="2065208"/>
              <a:chExt cx="2465821" cy="198922"/>
            </a:xfrm>
          </p:grpSpPr>
          <p:sp>
            <p:nvSpPr>
              <p:cNvPr id="447" name="Rectangle : coins arrondis 446">
                <a:extLst>
                  <a:ext uri="{FF2B5EF4-FFF2-40B4-BE49-F238E27FC236}"/>
                </a:extLst>
              </p:cNvPr>
              <p:cNvSpPr/>
              <p:nvPr/>
            </p:nvSpPr>
            <p:spPr>
              <a:xfrm flipH="1">
                <a:off x="7984640" y="2065781"/>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48" name="Rectangle : coins arrondis 447">
                <a:extLst>
                  <a:ext uri="{FF2B5EF4-FFF2-40B4-BE49-F238E27FC236}"/>
                </a:extLst>
              </p:cNvPr>
              <p:cNvSpPr/>
              <p:nvPr/>
            </p:nvSpPr>
            <p:spPr>
              <a:xfrm rot="1882015" flipH="1">
                <a:off x="8238431" y="2068957"/>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49" name="Rectangle : coins arrondis 448">
                <a:extLst>
                  <a:ext uri="{FF2B5EF4-FFF2-40B4-BE49-F238E27FC236}"/>
                </a:extLst>
              </p:cNvPr>
              <p:cNvSpPr/>
              <p:nvPr/>
            </p:nvSpPr>
            <p:spPr>
              <a:xfrm rot="4507428" flipH="1">
                <a:off x="8552553" y="2086431"/>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50" name="Rectangle : coins arrondis 449">
                <a:extLst>
                  <a:ext uri="{FF2B5EF4-FFF2-40B4-BE49-F238E27FC236}"/>
                </a:extLst>
              </p:cNvPr>
              <p:cNvSpPr/>
              <p:nvPr/>
            </p:nvSpPr>
            <p:spPr>
              <a:xfrm flipH="1">
                <a:off x="8865986" y="2065781"/>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51" name="Rectangle : coins arrondis 450">
                <a:extLst>
                  <a:ext uri="{FF2B5EF4-FFF2-40B4-BE49-F238E27FC236}"/>
                </a:extLst>
              </p:cNvPr>
              <p:cNvSpPr/>
              <p:nvPr/>
            </p:nvSpPr>
            <p:spPr>
              <a:xfrm rot="1882015" flipH="1">
                <a:off x="9119778" y="2068957"/>
                <a:ext cx="75368"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52" name="Rectangle : coins arrondis 451">
                <a:extLst>
                  <a:ext uri="{FF2B5EF4-FFF2-40B4-BE49-F238E27FC236}"/>
                </a:extLst>
              </p:cNvPr>
              <p:cNvSpPr/>
              <p:nvPr/>
            </p:nvSpPr>
            <p:spPr>
              <a:xfrm rot="4507428" flipH="1">
                <a:off x="9433131" y="2087199"/>
                <a:ext cx="76218" cy="19534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53" name="Rectangle : coins arrondis 452">
                <a:extLst>
                  <a:ext uri="{FF2B5EF4-FFF2-40B4-BE49-F238E27FC236}"/>
                </a:extLst>
              </p:cNvPr>
              <p:cNvSpPr/>
              <p:nvPr/>
            </p:nvSpPr>
            <p:spPr>
              <a:xfrm flipH="1">
                <a:off x="9745795" y="2065781"/>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54" name="Rectangle : coins arrondis 453">
                <a:extLst>
                  <a:ext uri="{FF2B5EF4-FFF2-40B4-BE49-F238E27FC236}"/>
                </a:extLst>
              </p:cNvPr>
              <p:cNvSpPr/>
              <p:nvPr/>
            </p:nvSpPr>
            <p:spPr>
              <a:xfrm rot="1882015" flipH="1">
                <a:off x="9999587" y="2068957"/>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55" name="Rectangle : coins arrondis 454">
                <a:extLst>
                  <a:ext uri="{FF2B5EF4-FFF2-40B4-BE49-F238E27FC236}"/>
                </a:extLst>
              </p:cNvPr>
              <p:cNvSpPr/>
              <p:nvPr/>
            </p:nvSpPr>
            <p:spPr>
              <a:xfrm rot="4507428" flipH="1">
                <a:off x="10313709" y="2086431"/>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59" name="Groupe 335"/>
            <p:cNvGrpSpPr>
              <a:grpSpLocks/>
            </p:cNvGrpSpPr>
            <p:nvPr/>
          </p:nvGrpSpPr>
          <p:grpSpPr bwMode="auto">
            <a:xfrm>
              <a:off x="8506215" y="3068943"/>
              <a:ext cx="2520946" cy="198922"/>
              <a:chOff x="7633434" y="2065208"/>
              <a:chExt cx="2443453" cy="198922"/>
            </a:xfrm>
          </p:grpSpPr>
          <p:sp>
            <p:nvSpPr>
              <p:cNvPr id="438" name="Rectangle : coins arrondis 437">
                <a:extLst>
                  <a:ext uri="{FF2B5EF4-FFF2-40B4-BE49-F238E27FC236}"/>
                </a:extLst>
              </p:cNvPr>
              <p:cNvSpPr/>
              <p:nvPr/>
            </p:nvSpPr>
            <p:spPr>
              <a:xfrm flipH="1">
                <a:off x="7983386" y="2065162"/>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39" name="Rectangle : coins arrondis 438">
                <a:extLst>
                  <a:ext uri="{FF2B5EF4-FFF2-40B4-BE49-F238E27FC236}"/>
                </a:extLst>
              </p:cNvPr>
              <p:cNvSpPr/>
              <p:nvPr/>
            </p:nvSpPr>
            <p:spPr>
              <a:xfrm rot="1882015" flipH="1">
                <a:off x="8237177" y="2068338"/>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40" name="Rectangle : coins arrondis 439">
                <a:extLst>
                  <a:ext uri="{FF2B5EF4-FFF2-40B4-BE49-F238E27FC236}"/>
                </a:extLst>
              </p:cNvPr>
              <p:cNvSpPr/>
              <p:nvPr/>
            </p:nvSpPr>
            <p:spPr>
              <a:xfrm rot="4507428" flipH="1">
                <a:off x="8551300" y="2085812"/>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41" name="Rectangle : coins arrondis 440">
                <a:extLst>
                  <a:ext uri="{FF2B5EF4-FFF2-40B4-BE49-F238E27FC236}"/>
                </a:extLst>
              </p:cNvPr>
              <p:cNvSpPr/>
              <p:nvPr/>
            </p:nvSpPr>
            <p:spPr>
              <a:xfrm flipH="1">
                <a:off x="8864733" y="2065162"/>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42" name="Rectangle : coins arrondis 441">
                <a:extLst>
                  <a:ext uri="{FF2B5EF4-FFF2-40B4-BE49-F238E27FC236}"/>
                </a:extLst>
              </p:cNvPr>
              <p:cNvSpPr/>
              <p:nvPr/>
            </p:nvSpPr>
            <p:spPr>
              <a:xfrm rot="1882015" flipH="1">
                <a:off x="9118525" y="2068338"/>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43" name="Rectangle : coins arrondis 442">
                <a:extLst>
                  <a:ext uri="{FF2B5EF4-FFF2-40B4-BE49-F238E27FC236}"/>
                </a:extLst>
              </p:cNvPr>
              <p:cNvSpPr/>
              <p:nvPr/>
            </p:nvSpPr>
            <p:spPr>
              <a:xfrm rot="4507428" flipH="1">
                <a:off x="9432647" y="2085812"/>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44" name="Rectangle : coins arrondis 443">
                <a:extLst>
                  <a:ext uri="{FF2B5EF4-FFF2-40B4-BE49-F238E27FC236}"/>
                </a:extLst>
              </p:cNvPr>
              <p:cNvSpPr/>
              <p:nvPr/>
            </p:nvSpPr>
            <p:spPr>
              <a:xfrm flipH="1">
                <a:off x="9746081" y="2065162"/>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45" name="Rectangle : coins arrondis 444">
                <a:extLst>
                  <a:ext uri="{FF2B5EF4-FFF2-40B4-BE49-F238E27FC236}"/>
                </a:extLst>
              </p:cNvPr>
              <p:cNvSpPr/>
              <p:nvPr/>
            </p:nvSpPr>
            <p:spPr>
              <a:xfrm rot="1882015" flipH="1">
                <a:off x="9999872" y="2068338"/>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46" name="Rectangle : coins arrondis 445">
                <a:extLst>
                  <a:ext uri="{FF2B5EF4-FFF2-40B4-BE49-F238E27FC236}"/>
                </a:extLst>
              </p:cNvPr>
              <p:cNvSpPr/>
              <p:nvPr/>
            </p:nvSpPr>
            <p:spPr>
              <a:xfrm rot="4507428" flipH="1">
                <a:off x="7693024" y="2085812"/>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60" name="Groupe 336"/>
            <p:cNvGrpSpPr>
              <a:grpSpLocks/>
            </p:cNvGrpSpPr>
            <p:nvPr/>
          </p:nvGrpSpPr>
          <p:grpSpPr bwMode="auto">
            <a:xfrm>
              <a:off x="8476813" y="3377706"/>
              <a:ext cx="2544025" cy="198922"/>
              <a:chOff x="7984641" y="2065208"/>
              <a:chExt cx="2465821" cy="198922"/>
            </a:xfrm>
          </p:grpSpPr>
          <p:sp>
            <p:nvSpPr>
              <p:cNvPr id="429" name="Rectangle : coins arrondis 428">
                <a:extLst>
                  <a:ext uri="{FF2B5EF4-FFF2-40B4-BE49-F238E27FC236}"/>
                </a:extLst>
              </p:cNvPr>
              <p:cNvSpPr/>
              <p:nvPr/>
            </p:nvSpPr>
            <p:spPr>
              <a:xfrm flipH="1">
                <a:off x="7984712" y="2064446"/>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30" name="Rectangle : coins arrondis 429">
                <a:extLst>
                  <a:ext uri="{FF2B5EF4-FFF2-40B4-BE49-F238E27FC236}"/>
                </a:extLst>
              </p:cNvPr>
              <p:cNvSpPr/>
              <p:nvPr/>
            </p:nvSpPr>
            <p:spPr>
              <a:xfrm rot="1882015" flipH="1">
                <a:off x="8238502" y="2067622"/>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31" name="Rectangle : coins arrondis 430">
                <a:extLst>
                  <a:ext uri="{FF2B5EF4-FFF2-40B4-BE49-F238E27FC236}"/>
                </a:extLst>
              </p:cNvPr>
              <p:cNvSpPr/>
              <p:nvPr/>
            </p:nvSpPr>
            <p:spPr>
              <a:xfrm rot="4507428" flipH="1">
                <a:off x="8551831" y="2085890"/>
                <a:ext cx="77805"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32" name="Rectangle : coins arrondis 431">
                <a:extLst>
                  <a:ext uri="{FF2B5EF4-FFF2-40B4-BE49-F238E27FC236}"/>
                </a:extLst>
              </p:cNvPr>
              <p:cNvSpPr/>
              <p:nvPr/>
            </p:nvSpPr>
            <p:spPr>
              <a:xfrm flipH="1">
                <a:off x="8866058" y="2064446"/>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33" name="Rectangle : coins arrondis 432">
                <a:extLst>
                  <a:ext uri="{FF2B5EF4-FFF2-40B4-BE49-F238E27FC236}"/>
                </a:extLst>
              </p:cNvPr>
              <p:cNvSpPr/>
              <p:nvPr/>
            </p:nvSpPr>
            <p:spPr>
              <a:xfrm rot="1882015" flipH="1">
                <a:off x="9119850" y="2067622"/>
                <a:ext cx="75368"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34" name="Rectangle : coins arrondis 433">
                <a:extLst>
                  <a:ext uri="{FF2B5EF4-FFF2-40B4-BE49-F238E27FC236}"/>
                </a:extLst>
              </p:cNvPr>
              <p:cNvSpPr/>
              <p:nvPr/>
            </p:nvSpPr>
            <p:spPr>
              <a:xfrm rot="4507428" flipH="1">
                <a:off x="9432409" y="2086659"/>
                <a:ext cx="77805" cy="19534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35" name="Rectangle : coins arrondis 434">
                <a:extLst>
                  <a:ext uri="{FF2B5EF4-FFF2-40B4-BE49-F238E27FC236}"/>
                </a:extLst>
              </p:cNvPr>
              <p:cNvSpPr/>
              <p:nvPr/>
            </p:nvSpPr>
            <p:spPr>
              <a:xfrm flipH="1">
                <a:off x="9745867" y="2064446"/>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36" name="Rectangle : coins arrondis 435">
                <a:extLst>
                  <a:ext uri="{FF2B5EF4-FFF2-40B4-BE49-F238E27FC236}"/>
                </a:extLst>
              </p:cNvPr>
              <p:cNvSpPr/>
              <p:nvPr/>
            </p:nvSpPr>
            <p:spPr>
              <a:xfrm rot="1882015" flipH="1">
                <a:off x="9999658" y="2067622"/>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37" name="Rectangle : coins arrondis 436">
                <a:extLst>
                  <a:ext uri="{FF2B5EF4-FFF2-40B4-BE49-F238E27FC236}"/>
                </a:extLst>
              </p:cNvPr>
              <p:cNvSpPr/>
              <p:nvPr/>
            </p:nvSpPr>
            <p:spPr>
              <a:xfrm rot="4507428" flipH="1">
                <a:off x="10312986" y="2085890"/>
                <a:ext cx="77805"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188" name="Groupe 337"/>
            <p:cNvGrpSpPr>
              <a:grpSpLocks/>
            </p:cNvGrpSpPr>
            <p:nvPr/>
          </p:nvGrpSpPr>
          <p:grpSpPr bwMode="auto">
            <a:xfrm>
              <a:off x="8525810" y="3719717"/>
              <a:ext cx="2520946" cy="198922"/>
              <a:chOff x="7633434" y="2065208"/>
              <a:chExt cx="2443453" cy="198922"/>
            </a:xfrm>
          </p:grpSpPr>
          <p:sp>
            <p:nvSpPr>
              <p:cNvPr id="420" name="Rectangle : coins arrondis 419">
                <a:extLst>
                  <a:ext uri="{FF2B5EF4-FFF2-40B4-BE49-F238E27FC236}"/>
                </a:extLst>
              </p:cNvPr>
              <p:cNvSpPr/>
              <p:nvPr/>
            </p:nvSpPr>
            <p:spPr>
              <a:xfrm flipH="1">
                <a:off x="7984389" y="2065414"/>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21" name="Rectangle : coins arrondis 420">
                <a:extLst>
                  <a:ext uri="{FF2B5EF4-FFF2-40B4-BE49-F238E27FC236}"/>
                </a:extLst>
              </p:cNvPr>
              <p:cNvSpPr/>
              <p:nvPr/>
            </p:nvSpPr>
            <p:spPr>
              <a:xfrm rot="1882015" flipH="1">
                <a:off x="8238181" y="2068590"/>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22" name="Rectangle : coins arrondis 421">
                <a:extLst>
                  <a:ext uri="{FF2B5EF4-FFF2-40B4-BE49-F238E27FC236}"/>
                </a:extLst>
              </p:cNvPr>
              <p:cNvSpPr/>
              <p:nvPr/>
            </p:nvSpPr>
            <p:spPr>
              <a:xfrm rot="4507428" flipH="1">
                <a:off x="8552303" y="2086064"/>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23" name="Rectangle : coins arrondis 422">
                <a:extLst>
                  <a:ext uri="{FF2B5EF4-FFF2-40B4-BE49-F238E27FC236}"/>
                </a:extLst>
              </p:cNvPr>
              <p:cNvSpPr/>
              <p:nvPr/>
            </p:nvSpPr>
            <p:spPr>
              <a:xfrm flipH="1">
                <a:off x="8865737" y="2065414"/>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24" name="Rectangle : coins arrondis 423">
                <a:extLst>
                  <a:ext uri="{FF2B5EF4-FFF2-40B4-BE49-F238E27FC236}"/>
                </a:extLst>
              </p:cNvPr>
              <p:cNvSpPr/>
              <p:nvPr/>
            </p:nvSpPr>
            <p:spPr>
              <a:xfrm rot="1882015" flipH="1">
                <a:off x="9119528" y="2068590"/>
                <a:ext cx="75369"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25" name="Rectangle : coins arrondis 424">
                <a:extLst>
                  <a:ext uri="{FF2B5EF4-FFF2-40B4-BE49-F238E27FC236}"/>
                </a:extLst>
              </p:cNvPr>
              <p:cNvSpPr/>
              <p:nvPr/>
            </p:nvSpPr>
            <p:spPr>
              <a:xfrm rot="4507428" flipH="1">
                <a:off x="9432882" y="2086834"/>
                <a:ext cx="76218" cy="1953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26" name="Rectangle : coins arrondis 425">
                <a:extLst>
                  <a:ext uri="{FF2B5EF4-FFF2-40B4-BE49-F238E27FC236}"/>
                </a:extLst>
              </p:cNvPr>
              <p:cNvSpPr/>
              <p:nvPr/>
            </p:nvSpPr>
            <p:spPr>
              <a:xfrm flipH="1">
                <a:off x="9745547" y="2065414"/>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27" name="Rectangle : coins arrondis 426">
                <a:extLst>
                  <a:ext uri="{FF2B5EF4-FFF2-40B4-BE49-F238E27FC236}"/>
                </a:extLst>
              </p:cNvPr>
              <p:cNvSpPr/>
              <p:nvPr/>
            </p:nvSpPr>
            <p:spPr>
              <a:xfrm rot="1882015" flipH="1">
                <a:off x="9999337" y="2068590"/>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28" name="Rectangle : coins arrondis 427">
                <a:extLst>
                  <a:ext uri="{FF2B5EF4-FFF2-40B4-BE49-F238E27FC236}"/>
                </a:extLst>
              </p:cNvPr>
              <p:cNvSpPr/>
              <p:nvPr/>
            </p:nvSpPr>
            <p:spPr>
              <a:xfrm rot="4507428" flipH="1">
                <a:off x="7694027" y="2086064"/>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190" name="Groupe 338"/>
            <p:cNvGrpSpPr>
              <a:grpSpLocks/>
            </p:cNvGrpSpPr>
            <p:nvPr/>
          </p:nvGrpSpPr>
          <p:grpSpPr bwMode="auto">
            <a:xfrm>
              <a:off x="8511799" y="4061728"/>
              <a:ext cx="2544025" cy="198922"/>
              <a:chOff x="7984641" y="2065208"/>
              <a:chExt cx="2465821" cy="198922"/>
            </a:xfrm>
          </p:grpSpPr>
          <p:sp>
            <p:nvSpPr>
              <p:cNvPr id="411" name="Rectangle : coins arrondis 410">
                <a:extLst>
                  <a:ext uri="{FF2B5EF4-FFF2-40B4-BE49-F238E27FC236}"/>
                </a:extLst>
              </p:cNvPr>
              <p:cNvSpPr/>
              <p:nvPr/>
            </p:nvSpPr>
            <p:spPr>
              <a:xfrm flipH="1">
                <a:off x="7984640" y="2064795"/>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12" name="Rectangle : coins arrondis 411">
                <a:extLst>
                  <a:ext uri="{FF2B5EF4-FFF2-40B4-BE49-F238E27FC236}"/>
                </a:extLst>
              </p:cNvPr>
              <p:cNvSpPr/>
              <p:nvPr/>
            </p:nvSpPr>
            <p:spPr>
              <a:xfrm rot="1882015" flipH="1">
                <a:off x="8238431" y="2067971"/>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13" name="Rectangle : coins arrondis 412">
                <a:extLst>
                  <a:ext uri="{FF2B5EF4-FFF2-40B4-BE49-F238E27FC236}"/>
                </a:extLst>
              </p:cNvPr>
              <p:cNvSpPr/>
              <p:nvPr/>
            </p:nvSpPr>
            <p:spPr>
              <a:xfrm rot="4507428" flipH="1">
                <a:off x="8551759" y="2086238"/>
                <a:ext cx="77806"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14" name="Rectangle : coins arrondis 413">
                <a:extLst>
                  <a:ext uri="{FF2B5EF4-FFF2-40B4-BE49-F238E27FC236}"/>
                </a:extLst>
              </p:cNvPr>
              <p:cNvSpPr/>
              <p:nvPr/>
            </p:nvSpPr>
            <p:spPr>
              <a:xfrm flipH="1">
                <a:off x="8865986" y="2064795"/>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15" name="Rectangle : coins arrondis 414">
                <a:extLst>
                  <a:ext uri="{FF2B5EF4-FFF2-40B4-BE49-F238E27FC236}"/>
                </a:extLst>
              </p:cNvPr>
              <p:cNvSpPr/>
              <p:nvPr/>
            </p:nvSpPr>
            <p:spPr>
              <a:xfrm rot="1882015" flipH="1">
                <a:off x="9119778" y="2067971"/>
                <a:ext cx="75368"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16" name="Rectangle : coins arrondis 415">
                <a:extLst>
                  <a:ext uri="{FF2B5EF4-FFF2-40B4-BE49-F238E27FC236}"/>
                </a:extLst>
              </p:cNvPr>
              <p:cNvSpPr/>
              <p:nvPr/>
            </p:nvSpPr>
            <p:spPr>
              <a:xfrm rot="4507428" flipH="1">
                <a:off x="9432337" y="2087007"/>
                <a:ext cx="77806" cy="19534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17" name="Rectangle : coins arrondis 416">
                <a:extLst>
                  <a:ext uri="{FF2B5EF4-FFF2-40B4-BE49-F238E27FC236}"/>
                </a:extLst>
              </p:cNvPr>
              <p:cNvSpPr/>
              <p:nvPr/>
            </p:nvSpPr>
            <p:spPr>
              <a:xfrm flipH="1">
                <a:off x="9745795" y="2064795"/>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18" name="Rectangle : coins arrondis 417">
                <a:extLst>
                  <a:ext uri="{FF2B5EF4-FFF2-40B4-BE49-F238E27FC236}"/>
                </a:extLst>
              </p:cNvPr>
              <p:cNvSpPr/>
              <p:nvPr/>
            </p:nvSpPr>
            <p:spPr>
              <a:xfrm rot="1882015" flipH="1">
                <a:off x="9999587" y="2067971"/>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19" name="Rectangle : coins arrondis 418">
                <a:extLst>
                  <a:ext uri="{FF2B5EF4-FFF2-40B4-BE49-F238E27FC236}"/>
                </a:extLst>
              </p:cNvPr>
              <p:cNvSpPr/>
              <p:nvPr/>
            </p:nvSpPr>
            <p:spPr>
              <a:xfrm rot="4507428" flipH="1">
                <a:off x="10312914" y="2086238"/>
                <a:ext cx="77806"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191" name="Groupe 339"/>
            <p:cNvGrpSpPr>
              <a:grpSpLocks/>
            </p:cNvGrpSpPr>
            <p:nvPr/>
          </p:nvGrpSpPr>
          <p:grpSpPr bwMode="auto">
            <a:xfrm>
              <a:off x="8506215" y="4403738"/>
              <a:ext cx="2520946" cy="198922"/>
              <a:chOff x="7633434" y="2065208"/>
              <a:chExt cx="2443453" cy="198922"/>
            </a:xfrm>
          </p:grpSpPr>
          <p:sp>
            <p:nvSpPr>
              <p:cNvPr id="402" name="Rectangle : coins arrondis 401">
                <a:extLst>
                  <a:ext uri="{FF2B5EF4-FFF2-40B4-BE49-F238E27FC236}"/>
                </a:extLst>
              </p:cNvPr>
              <p:cNvSpPr/>
              <p:nvPr/>
            </p:nvSpPr>
            <p:spPr>
              <a:xfrm flipH="1">
                <a:off x="7983386" y="2065764"/>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03" name="Rectangle : coins arrondis 402">
                <a:extLst>
                  <a:ext uri="{FF2B5EF4-FFF2-40B4-BE49-F238E27FC236}"/>
                </a:extLst>
              </p:cNvPr>
              <p:cNvSpPr/>
              <p:nvPr/>
            </p:nvSpPr>
            <p:spPr>
              <a:xfrm rot="1882015" flipH="1">
                <a:off x="8237177" y="2068940"/>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04" name="Rectangle : coins arrondis 403">
                <a:extLst>
                  <a:ext uri="{FF2B5EF4-FFF2-40B4-BE49-F238E27FC236}"/>
                </a:extLst>
              </p:cNvPr>
              <p:cNvSpPr/>
              <p:nvPr/>
            </p:nvSpPr>
            <p:spPr>
              <a:xfrm rot="4507428" flipH="1">
                <a:off x="8551300" y="2086413"/>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05" name="Rectangle : coins arrondis 404">
                <a:extLst>
                  <a:ext uri="{FF2B5EF4-FFF2-40B4-BE49-F238E27FC236}"/>
                </a:extLst>
              </p:cNvPr>
              <p:cNvSpPr/>
              <p:nvPr/>
            </p:nvSpPr>
            <p:spPr>
              <a:xfrm flipH="1">
                <a:off x="8864733" y="2065764"/>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06" name="Rectangle : coins arrondis 405">
                <a:extLst>
                  <a:ext uri="{FF2B5EF4-FFF2-40B4-BE49-F238E27FC236}"/>
                </a:extLst>
              </p:cNvPr>
              <p:cNvSpPr/>
              <p:nvPr/>
            </p:nvSpPr>
            <p:spPr>
              <a:xfrm rot="1882015" flipH="1">
                <a:off x="9118525" y="2068940"/>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07" name="Rectangle : coins arrondis 406">
                <a:extLst>
                  <a:ext uri="{FF2B5EF4-FFF2-40B4-BE49-F238E27FC236}"/>
                </a:extLst>
              </p:cNvPr>
              <p:cNvSpPr/>
              <p:nvPr/>
            </p:nvSpPr>
            <p:spPr>
              <a:xfrm rot="4507428" flipH="1">
                <a:off x="9432647" y="2086413"/>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08" name="Rectangle : coins arrondis 407">
                <a:extLst>
                  <a:ext uri="{FF2B5EF4-FFF2-40B4-BE49-F238E27FC236}"/>
                </a:extLst>
              </p:cNvPr>
              <p:cNvSpPr/>
              <p:nvPr/>
            </p:nvSpPr>
            <p:spPr>
              <a:xfrm flipH="1">
                <a:off x="9746081" y="2065764"/>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09" name="Rectangle : coins arrondis 408">
                <a:extLst>
                  <a:ext uri="{FF2B5EF4-FFF2-40B4-BE49-F238E27FC236}"/>
                </a:extLst>
              </p:cNvPr>
              <p:cNvSpPr/>
              <p:nvPr/>
            </p:nvSpPr>
            <p:spPr>
              <a:xfrm rot="1882015" flipH="1">
                <a:off x="9999872" y="2068940"/>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10" name="Rectangle : coins arrondis 409">
                <a:extLst>
                  <a:ext uri="{FF2B5EF4-FFF2-40B4-BE49-F238E27FC236}"/>
                </a:extLst>
              </p:cNvPr>
              <p:cNvSpPr/>
              <p:nvPr/>
            </p:nvSpPr>
            <p:spPr>
              <a:xfrm rot="4507428" flipH="1">
                <a:off x="7693024" y="2086413"/>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192" name="Groupe 340"/>
            <p:cNvGrpSpPr>
              <a:grpSpLocks/>
            </p:cNvGrpSpPr>
            <p:nvPr/>
          </p:nvGrpSpPr>
          <p:grpSpPr bwMode="auto">
            <a:xfrm>
              <a:off x="8476813" y="4709427"/>
              <a:ext cx="2544025" cy="198922"/>
              <a:chOff x="7984641" y="2065208"/>
              <a:chExt cx="2465821" cy="198922"/>
            </a:xfrm>
          </p:grpSpPr>
          <p:sp>
            <p:nvSpPr>
              <p:cNvPr id="393" name="Rectangle : coins arrondis 392">
                <a:extLst>
                  <a:ext uri="{FF2B5EF4-FFF2-40B4-BE49-F238E27FC236}"/>
                </a:extLst>
              </p:cNvPr>
              <p:cNvSpPr/>
              <p:nvPr/>
            </p:nvSpPr>
            <p:spPr>
              <a:xfrm flipH="1">
                <a:off x="7984712" y="2064946"/>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94" name="Rectangle : coins arrondis 393">
                <a:extLst>
                  <a:ext uri="{FF2B5EF4-FFF2-40B4-BE49-F238E27FC236}"/>
                </a:extLst>
              </p:cNvPr>
              <p:cNvSpPr/>
              <p:nvPr/>
            </p:nvSpPr>
            <p:spPr>
              <a:xfrm rot="1882015" flipH="1">
                <a:off x="8238502" y="2068122"/>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95" name="Rectangle : coins arrondis 394">
                <a:extLst>
                  <a:ext uri="{FF2B5EF4-FFF2-40B4-BE49-F238E27FC236}"/>
                </a:extLst>
              </p:cNvPr>
              <p:cNvSpPr/>
              <p:nvPr/>
            </p:nvSpPr>
            <p:spPr>
              <a:xfrm rot="4507428" flipH="1">
                <a:off x="8552625" y="2085595"/>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96" name="Rectangle : coins arrondis 395">
                <a:extLst>
                  <a:ext uri="{FF2B5EF4-FFF2-40B4-BE49-F238E27FC236}"/>
                </a:extLst>
              </p:cNvPr>
              <p:cNvSpPr/>
              <p:nvPr/>
            </p:nvSpPr>
            <p:spPr>
              <a:xfrm flipH="1">
                <a:off x="8866058" y="2064946"/>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97" name="Rectangle : coins arrondis 396">
                <a:extLst>
                  <a:ext uri="{FF2B5EF4-FFF2-40B4-BE49-F238E27FC236}"/>
                </a:extLst>
              </p:cNvPr>
              <p:cNvSpPr/>
              <p:nvPr/>
            </p:nvSpPr>
            <p:spPr>
              <a:xfrm rot="1882015" flipH="1">
                <a:off x="9119850" y="2068122"/>
                <a:ext cx="75368"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98" name="Rectangle : coins arrondis 397">
                <a:extLst>
                  <a:ext uri="{FF2B5EF4-FFF2-40B4-BE49-F238E27FC236}"/>
                </a:extLst>
              </p:cNvPr>
              <p:cNvSpPr/>
              <p:nvPr/>
            </p:nvSpPr>
            <p:spPr>
              <a:xfrm rot="4507428" flipH="1">
                <a:off x="9433203" y="2086364"/>
                <a:ext cx="76218" cy="19534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99" name="Rectangle : coins arrondis 398">
                <a:extLst>
                  <a:ext uri="{FF2B5EF4-FFF2-40B4-BE49-F238E27FC236}"/>
                </a:extLst>
              </p:cNvPr>
              <p:cNvSpPr/>
              <p:nvPr/>
            </p:nvSpPr>
            <p:spPr>
              <a:xfrm flipH="1">
                <a:off x="9745867" y="2064946"/>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00" name="Rectangle : coins arrondis 399">
                <a:extLst>
                  <a:ext uri="{FF2B5EF4-FFF2-40B4-BE49-F238E27FC236}"/>
                </a:extLst>
              </p:cNvPr>
              <p:cNvSpPr/>
              <p:nvPr/>
            </p:nvSpPr>
            <p:spPr>
              <a:xfrm rot="1882015" flipH="1">
                <a:off x="9999658" y="2068122"/>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01" name="Rectangle : coins arrondis 400">
                <a:extLst>
                  <a:ext uri="{FF2B5EF4-FFF2-40B4-BE49-F238E27FC236}"/>
                </a:extLst>
              </p:cNvPr>
              <p:cNvSpPr/>
              <p:nvPr/>
            </p:nvSpPr>
            <p:spPr>
              <a:xfrm rot="4507428" flipH="1">
                <a:off x="10313780" y="2085595"/>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193" name="Groupe 341"/>
            <p:cNvGrpSpPr>
              <a:grpSpLocks/>
            </p:cNvGrpSpPr>
            <p:nvPr/>
          </p:nvGrpSpPr>
          <p:grpSpPr bwMode="auto">
            <a:xfrm>
              <a:off x="8525810" y="5051438"/>
              <a:ext cx="2520946" cy="198922"/>
              <a:chOff x="7633434" y="2065208"/>
              <a:chExt cx="2443453" cy="198922"/>
            </a:xfrm>
          </p:grpSpPr>
          <p:sp>
            <p:nvSpPr>
              <p:cNvPr id="384" name="Rectangle : coins arrondis 383">
                <a:extLst>
                  <a:ext uri="{FF2B5EF4-FFF2-40B4-BE49-F238E27FC236}"/>
                </a:extLst>
              </p:cNvPr>
              <p:cNvSpPr/>
              <p:nvPr/>
            </p:nvSpPr>
            <p:spPr>
              <a:xfrm flipH="1">
                <a:off x="7984389" y="2065914"/>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85" name="Rectangle : coins arrondis 384">
                <a:extLst>
                  <a:ext uri="{FF2B5EF4-FFF2-40B4-BE49-F238E27FC236}"/>
                </a:extLst>
              </p:cNvPr>
              <p:cNvSpPr/>
              <p:nvPr/>
            </p:nvSpPr>
            <p:spPr>
              <a:xfrm rot="1882015" flipH="1">
                <a:off x="8238181" y="2069090"/>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86" name="Rectangle : coins arrondis 385">
                <a:extLst>
                  <a:ext uri="{FF2B5EF4-FFF2-40B4-BE49-F238E27FC236}"/>
                </a:extLst>
              </p:cNvPr>
              <p:cNvSpPr/>
              <p:nvPr/>
            </p:nvSpPr>
            <p:spPr>
              <a:xfrm rot="4507428" flipH="1">
                <a:off x="8552303" y="2086563"/>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87" name="Rectangle : coins arrondis 386">
                <a:extLst>
                  <a:ext uri="{FF2B5EF4-FFF2-40B4-BE49-F238E27FC236}"/>
                </a:extLst>
              </p:cNvPr>
              <p:cNvSpPr/>
              <p:nvPr/>
            </p:nvSpPr>
            <p:spPr>
              <a:xfrm flipH="1">
                <a:off x="8865737" y="2065914"/>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88" name="Rectangle : coins arrondis 387">
                <a:extLst>
                  <a:ext uri="{FF2B5EF4-FFF2-40B4-BE49-F238E27FC236}"/>
                </a:extLst>
              </p:cNvPr>
              <p:cNvSpPr/>
              <p:nvPr/>
            </p:nvSpPr>
            <p:spPr>
              <a:xfrm rot="1882015" flipH="1">
                <a:off x="9119528" y="2069090"/>
                <a:ext cx="75369"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89" name="Rectangle : coins arrondis 388">
                <a:extLst>
                  <a:ext uri="{FF2B5EF4-FFF2-40B4-BE49-F238E27FC236}"/>
                </a:extLst>
              </p:cNvPr>
              <p:cNvSpPr/>
              <p:nvPr/>
            </p:nvSpPr>
            <p:spPr>
              <a:xfrm rot="4507428" flipH="1">
                <a:off x="9432882" y="2087333"/>
                <a:ext cx="76218" cy="195342"/>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90" name="Rectangle : coins arrondis 389">
                <a:extLst>
                  <a:ext uri="{FF2B5EF4-FFF2-40B4-BE49-F238E27FC236}"/>
                </a:extLst>
              </p:cNvPr>
              <p:cNvSpPr/>
              <p:nvPr/>
            </p:nvSpPr>
            <p:spPr>
              <a:xfrm flipH="1">
                <a:off x="9745547" y="2065914"/>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91" name="Rectangle : coins arrondis 390">
                <a:extLst>
                  <a:ext uri="{FF2B5EF4-FFF2-40B4-BE49-F238E27FC236}"/>
                </a:extLst>
              </p:cNvPr>
              <p:cNvSpPr/>
              <p:nvPr/>
            </p:nvSpPr>
            <p:spPr>
              <a:xfrm rot="1882015" flipH="1">
                <a:off x="9999337" y="2069090"/>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92" name="Rectangle : coins arrondis 391">
                <a:extLst>
                  <a:ext uri="{FF2B5EF4-FFF2-40B4-BE49-F238E27FC236}"/>
                </a:extLst>
              </p:cNvPr>
              <p:cNvSpPr/>
              <p:nvPr/>
            </p:nvSpPr>
            <p:spPr>
              <a:xfrm rot="4507428" flipH="1">
                <a:off x="7694027" y="2086563"/>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194" name="Groupe 342"/>
            <p:cNvGrpSpPr>
              <a:grpSpLocks/>
            </p:cNvGrpSpPr>
            <p:nvPr/>
          </p:nvGrpSpPr>
          <p:grpSpPr bwMode="auto">
            <a:xfrm>
              <a:off x="8511799" y="5393449"/>
              <a:ext cx="2544025" cy="198922"/>
              <a:chOff x="7984641" y="2065208"/>
              <a:chExt cx="2465821" cy="198922"/>
            </a:xfrm>
          </p:grpSpPr>
          <p:sp>
            <p:nvSpPr>
              <p:cNvPr id="375" name="Rectangle : coins arrondis 374">
                <a:extLst>
                  <a:ext uri="{FF2B5EF4-FFF2-40B4-BE49-F238E27FC236}"/>
                </a:extLst>
              </p:cNvPr>
              <p:cNvSpPr/>
              <p:nvPr/>
            </p:nvSpPr>
            <p:spPr>
              <a:xfrm flipH="1">
                <a:off x="7984640" y="2065294"/>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76" name="Rectangle : coins arrondis 375">
                <a:extLst>
                  <a:ext uri="{FF2B5EF4-FFF2-40B4-BE49-F238E27FC236}"/>
                </a:extLst>
              </p:cNvPr>
              <p:cNvSpPr/>
              <p:nvPr/>
            </p:nvSpPr>
            <p:spPr>
              <a:xfrm rot="1882015" flipH="1">
                <a:off x="8238431" y="2068470"/>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77" name="Rectangle : coins arrondis 376">
                <a:extLst>
                  <a:ext uri="{FF2B5EF4-FFF2-40B4-BE49-F238E27FC236}"/>
                </a:extLst>
              </p:cNvPr>
              <p:cNvSpPr/>
              <p:nvPr/>
            </p:nvSpPr>
            <p:spPr>
              <a:xfrm rot="4507428" flipH="1">
                <a:off x="8552553" y="2085944"/>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78" name="Rectangle : coins arrondis 377">
                <a:extLst>
                  <a:ext uri="{FF2B5EF4-FFF2-40B4-BE49-F238E27FC236}"/>
                </a:extLst>
              </p:cNvPr>
              <p:cNvSpPr/>
              <p:nvPr/>
            </p:nvSpPr>
            <p:spPr>
              <a:xfrm flipH="1">
                <a:off x="8865986" y="2065294"/>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79" name="Rectangle : coins arrondis 378">
                <a:extLst>
                  <a:ext uri="{FF2B5EF4-FFF2-40B4-BE49-F238E27FC236}"/>
                </a:extLst>
              </p:cNvPr>
              <p:cNvSpPr/>
              <p:nvPr/>
            </p:nvSpPr>
            <p:spPr>
              <a:xfrm rot="1882015" flipH="1">
                <a:off x="9119778" y="2068470"/>
                <a:ext cx="75368"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80" name="Rectangle : coins arrondis 379">
                <a:extLst>
                  <a:ext uri="{FF2B5EF4-FFF2-40B4-BE49-F238E27FC236}"/>
                </a:extLst>
              </p:cNvPr>
              <p:cNvSpPr/>
              <p:nvPr/>
            </p:nvSpPr>
            <p:spPr>
              <a:xfrm rot="4507428" flipH="1">
                <a:off x="9433131" y="2086713"/>
                <a:ext cx="76218" cy="19534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81" name="Rectangle : coins arrondis 380">
                <a:extLst>
                  <a:ext uri="{FF2B5EF4-FFF2-40B4-BE49-F238E27FC236}"/>
                </a:extLst>
              </p:cNvPr>
              <p:cNvSpPr/>
              <p:nvPr/>
            </p:nvSpPr>
            <p:spPr>
              <a:xfrm flipH="1">
                <a:off x="9745795" y="2065294"/>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82" name="Rectangle : coins arrondis 381">
                <a:extLst>
                  <a:ext uri="{FF2B5EF4-FFF2-40B4-BE49-F238E27FC236}"/>
                </a:extLst>
              </p:cNvPr>
              <p:cNvSpPr/>
              <p:nvPr/>
            </p:nvSpPr>
            <p:spPr>
              <a:xfrm rot="1882015" flipH="1">
                <a:off x="9999587" y="2068470"/>
                <a:ext cx="76906" cy="195308"/>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83" name="Rectangle : coins arrondis 382">
                <a:extLst>
                  <a:ext uri="{FF2B5EF4-FFF2-40B4-BE49-F238E27FC236}"/>
                </a:extLst>
              </p:cNvPr>
              <p:cNvSpPr/>
              <p:nvPr/>
            </p:nvSpPr>
            <p:spPr>
              <a:xfrm rot="4507428" flipH="1">
                <a:off x="10313709" y="2085944"/>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195" name="Groupe 343"/>
            <p:cNvGrpSpPr>
              <a:grpSpLocks/>
            </p:cNvGrpSpPr>
            <p:nvPr/>
          </p:nvGrpSpPr>
          <p:grpSpPr bwMode="auto">
            <a:xfrm>
              <a:off x="8506215" y="5735459"/>
              <a:ext cx="2520946" cy="198922"/>
              <a:chOff x="7633434" y="2065208"/>
              <a:chExt cx="2443453" cy="198922"/>
            </a:xfrm>
          </p:grpSpPr>
          <p:sp>
            <p:nvSpPr>
              <p:cNvPr id="366" name="Rectangle : coins arrondis 365">
                <a:extLst>
                  <a:ext uri="{FF2B5EF4-FFF2-40B4-BE49-F238E27FC236}"/>
                </a:extLst>
              </p:cNvPr>
              <p:cNvSpPr/>
              <p:nvPr/>
            </p:nvSpPr>
            <p:spPr>
              <a:xfrm flipH="1">
                <a:off x="7983386" y="2064676"/>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67" name="Rectangle : coins arrondis 366">
                <a:extLst>
                  <a:ext uri="{FF2B5EF4-FFF2-40B4-BE49-F238E27FC236}"/>
                </a:extLst>
              </p:cNvPr>
              <p:cNvSpPr/>
              <p:nvPr/>
            </p:nvSpPr>
            <p:spPr>
              <a:xfrm rot="1882015" flipH="1">
                <a:off x="8237177" y="2067852"/>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68" name="Rectangle : coins arrondis 367">
                <a:extLst>
                  <a:ext uri="{FF2B5EF4-FFF2-40B4-BE49-F238E27FC236}"/>
                </a:extLst>
              </p:cNvPr>
              <p:cNvSpPr/>
              <p:nvPr/>
            </p:nvSpPr>
            <p:spPr>
              <a:xfrm rot="4507428" flipH="1">
                <a:off x="8550506" y="2086119"/>
                <a:ext cx="77806"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69" name="Rectangle : coins arrondis 368">
                <a:extLst>
                  <a:ext uri="{FF2B5EF4-FFF2-40B4-BE49-F238E27FC236}"/>
                </a:extLst>
              </p:cNvPr>
              <p:cNvSpPr/>
              <p:nvPr/>
            </p:nvSpPr>
            <p:spPr>
              <a:xfrm flipH="1">
                <a:off x="8864733" y="2064676"/>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70" name="Rectangle : coins arrondis 369">
                <a:extLst>
                  <a:ext uri="{FF2B5EF4-FFF2-40B4-BE49-F238E27FC236}"/>
                </a:extLst>
              </p:cNvPr>
              <p:cNvSpPr/>
              <p:nvPr/>
            </p:nvSpPr>
            <p:spPr>
              <a:xfrm rot="1882015" flipH="1">
                <a:off x="9118525" y="2067852"/>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71" name="Rectangle : coins arrondis 370">
                <a:extLst>
                  <a:ext uri="{FF2B5EF4-FFF2-40B4-BE49-F238E27FC236}"/>
                </a:extLst>
              </p:cNvPr>
              <p:cNvSpPr/>
              <p:nvPr/>
            </p:nvSpPr>
            <p:spPr>
              <a:xfrm rot="4507428" flipH="1">
                <a:off x="9431853" y="2086119"/>
                <a:ext cx="77806"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72" name="Rectangle : coins arrondis 371">
                <a:extLst>
                  <a:ext uri="{FF2B5EF4-FFF2-40B4-BE49-F238E27FC236}"/>
                </a:extLst>
              </p:cNvPr>
              <p:cNvSpPr/>
              <p:nvPr/>
            </p:nvSpPr>
            <p:spPr>
              <a:xfrm flipH="1">
                <a:off x="9746081" y="2064676"/>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73" name="Rectangle : coins arrondis 372">
                <a:extLst>
                  <a:ext uri="{FF2B5EF4-FFF2-40B4-BE49-F238E27FC236}"/>
                </a:extLst>
              </p:cNvPr>
              <p:cNvSpPr/>
              <p:nvPr/>
            </p:nvSpPr>
            <p:spPr>
              <a:xfrm rot="1882015" flipH="1">
                <a:off x="9999872" y="2067852"/>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74" name="Rectangle : coins arrondis 373">
                <a:extLst>
                  <a:ext uri="{FF2B5EF4-FFF2-40B4-BE49-F238E27FC236}"/>
                </a:extLst>
              </p:cNvPr>
              <p:cNvSpPr/>
              <p:nvPr/>
            </p:nvSpPr>
            <p:spPr>
              <a:xfrm rot="4507428" flipH="1">
                <a:off x="7692230" y="2086119"/>
                <a:ext cx="77806"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196" name="Groupe 344"/>
            <p:cNvGrpSpPr>
              <a:grpSpLocks/>
            </p:cNvGrpSpPr>
            <p:nvPr/>
          </p:nvGrpSpPr>
          <p:grpSpPr bwMode="auto">
            <a:xfrm>
              <a:off x="8511799" y="6039965"/>
              <a:ext cx="2544025" cy="198922"/>
              <a:chOff x="7984641" y="2065208"/>
              <a:chExt cx="2465821" cy="198922"/>
            </a:xfrm>
          </p:grpSpPr>
          <p:sp>
            <p:nvSpPr>
              <p:cNvPr id="357" name="Rectangle : coins arrondis 356">
                <a:extLst>
                  <a:ext uri="{FF2B5EF4-FFF2-40B4-BE49-F238E27FC236}"/>
                </a:extLst>
              </p:cNvPr>
              <p:cNvSpPr/>
              <p:nvPr/>
            </p:nvSpPr>
            <p:spPr>
              <a:xfrm flipH="1">
                <a:off x="7984640" y="2065041"/>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58" name="Rectangle : coins arrondis 357">
                <a:extLst>
                  <a:ext uri="{FF2B5EF4-FFF2-40B4-BE49-F238E27FC236}"/>
                </a:extLst>
              </p:cNvPr>
              <p:cNvSpPr/>
              <p:nvPr/>
            </p:nvSpPr>
            <p:spPr>
              <a:xfrm rot="1882015" flipH="1">
                <a:off x="8238431" y="2068217"/>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59" name="Rectangle : coins arrondis 358">
                <a:extLst>
                  <a:ext uri="{FF2B5EF4-FFF2-40B4-BE49-F238E27FC236}"/>
                </a:extLst>
              </p:cNvPr>
              <p:cNvSpPr/>
              <p:nvPr/>
            </p:nvSpPr>
            <p:spPr>
              <a:xfrm rot="4507428" flipH="1">
                <a:off x="8552553" y="2085690"/>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60" name="Rectangle : coins arrondis 359">
                <a:extLst>
                  <a:ext uri="{FF2B5EF4-FFF2-40B4-BE49-F238E27FC236}"/>
                </a:extLst>
              </p:cNvPr>
              <p:cNvSpPr/>
              <p:nvPr/>
            </p:nvSpPr>
            <p:spPr>
              <a:xfrm flipH="1">
                <a:off x="8865986" y="2065041"/>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61" name="Rectangle : coins arrondis 360">
                <a:extLst>
                  <a:ext uri="{FF2B5EF4-FFF2-40B4-BE49-F238E27FC236}"/>
                </a:extLst>
              </p:cNvPr>
              <p:cNvSpPr/>
              <p:nvPr/>
            </p:nvSpPr>
            <p:spPr>
              <a:xfrm rot="1882015" flipH="1">
                <a:off x="9119778" y="2068217"/>
                <a:ext cx="75368"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62" name="Rectangle : coins arrondis 361">
                <a:extLst>
                  <a:ext uri="{FF2B5EF4-FFF2-40B4-BE49-F238E27FC236}"/>
                </a:extLst>
              </p:cNvPr>
              <p:cNvSpPr/>
              <p:nvPr/>
            </p:nvSpPr>
            <p:spPr>
              <a:xfrm rot="4507428" flipH="1">
                <a:off x="9433131" y="2086459"/>
                <a:ext cx="76218" cy="195343"/>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63" name="Rectangle : coins arrondis 362">
                <a:extLst>
                  <a:ext uri="{FF2B5EF4-FFF2-40B4-BE49-F238E27FC236}"/>
                </a:extLst>
              </p:cNvPr>
              <p:cNvSpPr/>
              <p:nvPr/>
            </p:nvSpPr>
            <p:spPr>
              <a:xfrm flipH="1">
                <a:off x="9745795" y="2065041"/>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64" name="Rectangle : coins arrondis 363">
                <a:extLst>
                  <a:ext uri="{FF2B5EF4-FFF2-40B4-BE49-F238E27FC236}"/>
                </a:extLst>
              </p:cNvPr>
              <p:cNvSpPr/>
              <p:nvPr/>
            </p:nvSpPr>
            <p:spPr>
              <a:xfrm rot="1882015" flipH="1">
                <a:off x="9999587" y="2068217"/>
                <a:ext cx="76906" cy="19530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65" name="Rectangle : coins arrondis 364">
                <a:extLst>
                  <a:ext uri="{FF2B5EF4-FFF2-40B4-BE49-F238E27FC236}"/>
                </a:extLst>
              </p:cNvPr>
              <p:cNvSpPr/>
              <p:nvPr/>
            </p:nvSpPr>
            <p:spPr>
              <a:xfrm rot="4507428" flipH="1">
                <a:off x="10313709" y="2085690"/>
                <a:ext cx="76218"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197" name="Groupe 345"/>
            <p:cNvGrpSpPr>
              <a:grpSpLocks/>
            </p:cNvGrpSpPr>
            <p:nvPr/>
          </p:nvGrpSpPr>
          <p:grpSpPr bwMode="auto">
            <a:xfrm>
              <a:off x="8506215" y="6381975"/>
              <a:ext cx="2520946" cy="198922"/>
              <a:chOff x="7633434" y="2065208"/>
              <a:chExt cx="2443453" cy="198922"/>
            </a:xfrm>
          </p:grpSpPr>
          <p:sp>
            <p:nvSpPr>
              <p:cNvPr id="348" name="Rectangle : coins arrondis 347">
                <a:extLst>
                  <a:ext uri="{FF2B5EF4-FFF2-40B4-BE49-F238E27FC236}"/>
                </a:extLst>
              </p:cNvPr>
              <p:cNvSpPr/>
              <p:nvPr/>
            </p:nvSpPr>
            <p:spPr>
              <a:xfrm flipH="1">
                <a:off x="7983386" y="2064422"/>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49" name="Rectangle : coins arrondis 348">
                <a:extLst>
                  <a:ext uri="{FF2B5EF4-FFF2-40B4-BE49-F238E27FC236}"/>
                </a:extLst>
              </p:cNvPr>
              <p:cNvSpPr/>
              <p:nvPr/>
            </p:nvSpPr>
            <p:spPr>
              <a:xfrm rot="1882015" flipH="1">
                <a:off x="8237177" y="2067598"/>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50" name="Rectangle : coins arrondis 349">
                <a:extLst>
                  <a:ext uri="{FF2B5EF4-FFF2-40B4-BE49-F238E27FC236}"/>
                </a:extLst>
              </p:cNvPr>
              <p:cNvSpPr/>
              <p:nvPr/>
            </p:nvSpPr>
            <p:spPr>
              <a:xfrm rot="4507428" flipH="1">
                <a:off x="8550506" y="2085866"/>
                <a:ext cx="77805"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51" name="Rectangle : coins arrondis 350">
                <a:extLst>
                  <a:ext uri="{FF2B5EF4-FFF2-40B4-BE49-F238E27FC236}"/>
                </a:extLst>
              </p:cNvPr>
              <p:cNvSpPr/>
              <p:nvPr/>
            </p:nvSpPr>
            <p:spPr>
              <a:xfrm flipH="1">
                <a:off x="8864733" y="2064422"/>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52" name="Rectangle : coins arrondis 351">
                <a:extLst>
                  <a:ext uri="{FF2B5EF4-FFF2-40B4-BE49-F238E27FC236}"/>
                </a:extLst>
              </p:cNvPr>
              <p:cNvSpPr/>
              <p:nvPr/>
            </p:nvSpPr>
            <p:spPr>
              <a:xfrm rot="1882015" flipH="1">
                <a:off x="9118525" y="2067598"/>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53" name="Rectangle : coins arrondis 352">
                <a:extLst>
                  <a:ext uri="{FF2B5EF4-FFF2-40B4-BE49-F238E27FC236}"/>
                </a:extLst>
              </p:cNvPr>
              <p:cNvSpPr/>
              <p:nvPr/>
            </p:nvSpPr>
            <p:spPr>
              <a:xfrm rot="4507428" flipH="1">
                <a:off x="9431853" y="2085866"/>
                <a:ext cx="77805"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54" name="Rectangle : coins arrondis 353">
                <a:extLst>
                  <a:ext uri="{FF2B5EF4-FFF2-40B4-BE49-F238E27FC236}"/>
                </a:extLst>
              </p:cNvPr>
              <p:cNvSpPr/>
              <p:nvPr/>
            </p:nvSpPr>
            <p:spPr>
              <a:xfrm flipH="1">
                <a:off x="9746081" y="2064422"/>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55" name="Rectangle : coins arrondis 354">
                <a:extLst>
                  <a:ext uri="{FF2B5EF4-FFF2-40B4-BE49-F238E27FC236}"/>
                </a:extLst>
              </p:cNvPr>
              <p:cNvSpPr/>
              <p:nvPr/>
            </p:nvSpPr>
            <p:spPr>
              <a:xfrm rot="1882015" flipH="1">
                <a:off x="9999872" y="2067598"/>
                <a:ext cx="76906" cy="19689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56" name="Rectangle : coins arrondis 355">
                <a:extLst>
                  <a:ext uri="{FF2B5EF4-FFF2-40B4-BE49-F238E27FC236}"/>
                </a:extLst>
              </p:cNvPr>
              <p:cNvSpPr/>
              <p:nvPr/>
            </p:nvSpPr>
            <p:spPr>
              <a:xfrm rot="4507428" flipH="1">
                <a:off x="7692230" y="2085866"/>
                <a:ext cx="77805" cy="19688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347" name="Rectangle 346">
              <a:extLst>
                <a:ext uri="{FF2B5EF4-FFF2-40B4-BE49-F238E27FC236}"/>
              </a:extLst>
            </p:cNvPr>
            <p:cNvSpPr/>
            <p:nvPr/>
          </p:nvSpPr>
          <p:spPr>
            <a:xfrm>
              <a:off x="8368623" y="1959511"/>
              <a:ext cx="2775857" cy="4696379"/>
            </a:xfrm>
            <a:prstGeom prst="rect">
              <a:avLst/>
            </a:prstGeom>
            <a:gradFill>
              <a:gsLst>
                <a:gs pos="82000">
                  <a:srgbClr val="F7A120">
                    <a:alpha val="58000"/>
                  </a:srgbClr>
                </a:gs>
                <a:gs pos="100000">
                  <a:srgbClr val="F7A120">
                    <a:alpha val="0"/>
                  </a:srgbClr>
                </a:gs>
                <a:gs pos="19000">
                  <a:srgbClr val="F7A120"/>
                </a:gs>
                <a:gs pos="0">
                  <a:srgbClr val="F7A12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198" name="Groupe 9"/>
          <p:cNvGrpSpPr>
            <a:grpSpLocks/>
          </p:cNvGrpSpPr>
          <p:nvPr/>
        </p:nvGrpSpPr>
        <p:grpSpPr bwMode="auto">
          <a:xfrm>
            <a:off x="0" y="4470400"/>
            <a:ext cx="12223750" cy="2387600"/>
            <a:chOff x="0" y="4470515"/>
            <a:chExt cx="12223051" cy="2387486"/>
          </a:xfrm>
        </p:grpSpPr>
        <p:pic>
          <p:nvPicPr>
            <p:cNvPr id="72784" name="Image 8"/>
            <p:cNvPicPr>
              <a:picLocks noChangeAspect="1" noChangeArrowheads="1"/>
            </p:cNvPicPr>
            <p:nvPr/>
          </p:nvPicPr>
          <p:blipFill>
            <a:blip r:embed="rId2" cstate="print"/>
            <a:srcRect/>
            <a:stretch>
              <a:fillRect/>
            </a:stretch>
          </p:blipFill>
          <p:spPr bwMode="auto">
            <a:xfrm>
              <a:off x="0" y="4470515"/>
              <a:ext cx="12192000" cy="2387485"/>
            </a:xfrm>
            <a:prstGeom prst="rect">
              <a:avLst/>
            </a:prstGeom>
            <a:noFill/>
            <a:ln w="9525">
              <a:noFill/>
              <a:miter lim="800000"/>
              <a:headEnd/>
              <a:tailEnd/>
            </a:ln>
          </p:spPr>
        </p:pic>
        <p:sp>
          <p:nvSpPr>
            <p:cNvPr id="19" name="Rectangle 18"/>
            <p:cNvSpPr/>
            <p:nvPr/>
          </p:nvSpPr>
          <p:spPr>
            <a:xfrm>
              <a:off x="0" y="4470515"/>
              <a:ext cx="12223051" cy="2387486"/>
            </a:xfrm>
            <a:prstGeom prst="rect">
              <a:avLst/>
            </a:prstGeom>
            <a:gradFill>
              <a:gsLst>
                <a:gs pos="0">
                  <a:srgbClr val="070164">
                    <a:alpha val="8000"/>
                  </a:srgbClr>
                </a:gs>
                <a:gs pos="100000">
                  <a:srgbClr val="070164">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sp>
        <p:nvSpPr>
          <p:cNvPr id="20" name="Rectangle à coins arrondis 19"/>
          <p:cNvSpPr/>
          <p:nvPr/>
        </p:nvSpPr>
        <p:spPr>
          <a:xfrm rot="13088523">
            <a:off x="654050" y="4719638"/>
            <a:ext cx="661988" cy="234950"/>
          </a:xfrm>
          <a:prstGeom prst="roundRect">
            <a:avLst>
              <a:gd name="adj" fmla="val 50000"/>
            </a:avLst>
          </a:prstGeom>
          <a:solidFill>
            <a:srgbClr val="F7A1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1" name="Rectangle à coins arrondis 20"/>
          <p:cNvSpPr/>
          <p:nvPr/>
        </p:nvSpPr>
        <p:spPr>
          <a:xfrm rot="20235807">
            <a:off x="-414338" y="6110288"/>
            <a:ext cx="1116013" cy="395287"/>
          </a:xfrm>
          <a:prstGeom prst="roundRect">
            <a:avLst>
              <a:gd name="adj" fmla="val 50000"/>
            </a:avLst>
          </a:prstGeom>
          <a:solidFill>
            <a:srgbClr val="15AE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Rectangle à coins arrondis 21"/>
          <p:cNvSpPr/>
          <p:nvPr/>
        </p:nvSpPr>
        <p:spPr>
          <a:xfrm rot="8075434">
            <a:off x="8278019" y="4815681"/>
            <a:ext cx="628650" cy="223838"/>
          </a:xfrm>
          <a:prstGeom prst="roundRect">
            <a:avLst>
              <a:gd name="adj" fmla="val 50000"/>
            </a:avLst>
          </a:prstGeom>
          <a:solidFill>
            <a:srgbClr val="00A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 name="Rectangle à coins arrondis 22"/>
          <p:cNvSpPr/>
          <p:nvPr/>
        </p:nvSpPr>
        <p:spPr>
          <a:xfrm rot="3116719">
            <a:off x="4774407" y="6428581"/>
            <a:ext cx="1116012" cy="396875"/>
          </a:xfrm>
          <a:prstGeom prst="roundRect">
            <a:avLst>
              <a:gd name="adj" fmla="val 50000"/>
            </a:avLst>
          </a:prstGeom>
          <a:solidFill>
            <a:srgbClr val="933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4" name="Rectangle à coins arrondis 23"/>
          <p:cNvSpPr/>
          <p:nvPr/>
        </p:nvSpPr>
        <p:spPr>
          <a:xfrm rot="1882377">
            <a:off x="11276013" y="6503988"/>
            <a:ext cx="801687" cy="284162"/>
          </a:xfrm>
          <a:prstGeom prst="roundRect">
            <a:avLst>
              <a:gd name="adj" fmla="val 50000"/>
            </a:avLst>
          </a:prstGeom>
          <a:solidFill>
            <a:srgbClr val="E83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2716" name="ZoneTexte 618"/>
          <p:cNvSpPr txBox="1">
            <a:spLocks noChangeArrowheads="1"/>
          </p:cNvSpPr>
          <p:nvPr/>
        </p:nvSpPr>
        <p:spPr bwMode="auto">
          <a:xfrm>
            <a:off x="0" y="3175"/>
            <a:ext cx="7908925" cy="646113"/>
          </a:xfrm>
          <a:prstGeom prst="rect">
            <a:avLst/>
          </a:prstGeom>
          <a:noFill/>
          <a:ln w="9525">
            <a:noFill/>
            <a:miter lim="800000"/>
            <a:headEnd/>
            <a:tailEnd/>
          </a:ln>
        </p:spPr>
        <p:txBody>
          <a:bodyPr>
            <a:spAutoFit/>
          </a:bodyPr>
          <a:lstStyle/>
          <a:p>
            <a:pPr eaLnBrk="1" hangingPunct="1"/>
            <a:r>
              <a:rPr lang="fr-FR" altLang="fr-FR" sz="3600" b="1">
                <a:solidFill>
                  <a:srgbClr val="09093E"/>
                </a:solidFill>
              </a:rPr>
              <a:t>Les formations</a:t>
            </a:r>
          </a:p>
        </p:txBody>
      </p:sp>
      <p:sp>
        <p:nvSpPr>
          <p:cNvPr id="620" name="Rectangle 619"/>
          <p:cNvSpPr>
            <a:spLocks noChangeArrowheads="1"/>
          </p:cNvSpPr>
          <p:nvPr/>
        </p:nvSpPr>
        <p:spPr bwMode="auto">
          <a:xfrm>
            <a:off x="269875" y="2667000"/>
            <a:ext cx="2824163" cy="922338"/>
          </a:xfrm>
          <a:prstGeom prst="rect">
            <a:avLst/>
          </a:prstGeom>
          <a:noFill/>
          <a:ln w="9525">
            <a:noFill/>
            <a:miter lim="800000"/>
            <a:headEnd/>
            <a:tailEnd/>
          </a:ln>
        </p:spPr>
        <p:txBody>
          <a:bodyPr>
            <a:spAutoFit/>
          </a:bodyPr>
          <a:lstStyle/>
          <a:p>
            <a:pPr marL="285750" indent="-285750" eaLnBrk="1" hangingPunct="1">
              <a:buFontTx/>
              <a:buBlip>
                <a:blip r:embed="rId3"/>
              </a:buBlip>
            </a:pPr>
            <a:r>
              <a:rPr lang="fr-FR" altLang="fr-FR">
                <a:solidFill>
                  <a:schemeClr val="bg1"/>
                </a:solidFill>
                <a:cs typeface="Arial" pitchFamily="34" charset="0"/>
              </a:rPr>
              <a:t>Licences</a:t>
            </a:r>
          </a:p>
          <a:p>
            <a:pPr marL="285750" indent="-285750" eaLnBrk="1" hangingPunct="1">
              <a:buFontTx/>
              <a:buBlip>
                <a:blip r:embed="rId3"/>
              </a:buBlip>
            </a:pPr>
            <a:r>
              <a:rPr lang="fr-FR" altLang="fr-FR">
                <a:solidFill>
                  <a:schemeClr val="bg1"/>
                </a:solidFill>
                <a:cs typeface="Arial" pitchFamily="34" charset="0"/>
              </a:rPr>
              <a:t>Licences professionnelles</a:t>
            </a:r>
          </a:p>
          <a:p>
            <a:pPr marL="285750" indent="-285750" eaLnBrk="1" hangingPunct="1">
              <a:buFontTx/>
              <a:buBlip>
                <a:blip r:embed="rId3"/>
              </a:buBlip>
            </a:pPr>
            <a:r>
              <a:rPr lang="fr-FR" altLang="fr-FR">
                <a:solidFill>
                  <a:schemeClr val="bg1"/>
                </a:solidFill>
                <a:cs typeface="Arial" pitchFamily="34" charset="0"/>
              </a:rPr>
              <a:t>Écoles</a:t>
            </a:r>
          </a:p>
        </p:txBody>
      </p:sp>
      <p:sp>
        <p:nvSpPr>
          <p:cNvPr id="621" name="Rectangle 620"/>
          <p:cNvSpPr>
            <a:spLocks noChangeArrowheads="1"/>
          </p:cNvSpPr>
          <p:nvPr/>
        </p:nvSpPr>
        <p:spPr bwMode="auto">
          <a:xfrm>
            <a:off x="317500" y="873125"/>
            <a:ext cx="2792413" cy="830263"/>
          </a:xfrm>
          <a:prstGeom prst="rect">
            <a:avLst/>
          </a:prstGeom>
          <a:noFill/>
          <a:ln w="9525">
            <a:noFill/>
            <a:miter lim="800000"/>
            <a:headEnd/>
            <a:tailEnd/>
          </a:ln>
        </p:spPr>
        <p:txBody>
          <a:bodyPr>
            <a:spAutoFit/>
          </a:bodyPr>
          <a:lstStyle/>
          <a:p>
            <a:pPr algn="ctr" eaLnBrk="1" hangingPunct="1"/>
            <a:r>
              <a:rPr lang="fr-FR" altLang="fr-FR" sz="2400" b="1">
                <a:solidFill>
                  <a:schemeClr val="bg1"/>
                </a:solidFill>
                <a:cs typeface="Arial" pitchFamily="34" charset="0"/>
              </a:rPr>
              <a:t>DUT / BTS</a:t>
            </a:r>
          </a:p>
          <a:p>
            <a:pPr algn="ctr" eaLnBrk="1" hangingPunct="1"/>
            <a:r>
              <a:rPr lang="fr-FR" altLang="fr-FR" sz="2400" b="1">
                <a:solidFill>
                  <a:schemeClr val="bg1"/>
                </a:solidFill>
                <a:cs typeface="Arial" pitchFamily="34" charset="0"/>
              </a:rPr>
              <a:t>BAC +2</a:t>
            </a:r>
          </a:p>
        </p:txBody>
      </p:sp>
      <p:sp>
        <p:nvSpPr>
          <p:cNvPr id="622" name="Rectangle 621"/>
          <p:cNvSpPr>
            <a:spLocks noChangeArrowheads="1"/>
          </p:cNvSpPr>
          <p:nvPr/>
        </p:nvSpPr>
        <p:spPr bwMode="auto">
          <a:xfrm>
            <a:off x="3201988" y="2662238"/>
            <a:ext cx="2824162" cy="923925"/>
          </a:xfrm>
          <a:prstGeom prst="rect">
            <a:avLst/>
          </a:prstGeom>
          <a:noFill/>
          <a:ln w="9525">
            <a:noFill/>
            <a:miter lim="800000"/>
            <a:headEnd/>
            <a:tailEnd/>
          </a:ln>
        </p:spPr>
        <p:txBody>
          <a:bodyPr>
            <a:spAutoFit/>
          </a:bodyPr>
          <a:lstStyle/>
          <a:p>
            <a:pPr marL="285750" indent="-285750" eaLnBrk="1" hangingPunct="1">
              <a:buFontTx/>
              <a:buBlip>
                <a:blip r:embed="rId3"/>
              </a:buBlip>
            </a:pPr>
            <a:r>
              <a:rPr lang="fr-FR" altLang="fr-FR">
                <a:solidFill>
                  <a:schemeClr val="bg1"/>
                </a:solidFill>
                <a:cs typeface="Arial" pitchFamily="34" charset="0"/>
              </a:rPr>
              <a:t>Écoles d’ingénieurs</a:t>
            </a:r>
          </a:p>
          <a:p>
            <a:pPr marL="285750" indent="-285750" eaLnBrk="1" hangingPunct="1">
              <a:buFontTx/>
              <a:buBlip>
                <a:blip r:embed="rId3"/>
              </a:buBlip>
            </a:pPr>
            <a:r>
              <a:rPr lang="fr-FR" altLang="fr-FR">
                <a:solidFill>
                  <a:schemeClr val="bg1"/>
                </a:solidFill>
                <a:cs typeface="Arial" pitchFamily="34" charset="0"/>
              </a:rPr>
              <a:t>Écoles de commerce</a:t>
            </a:r>
          </a:p>
          <a:p>
            <a:pPr marL="285750" indent="-285750" eaLnBrk="1" hangingPunct="1">
              <a:buFontTx/>
              <a:buBlip>
                <a:blip r:embed="rId3"/>
              </a:buBlip>
            </a:pPr>
            <a:r>
              <a:rPr lang="fr-FR" altLang="fr-FR">
                <a:solidFill>
                  <a:schemeClr val="bg1"/>
                </a:solidFill>
                <a:cs typeface="Arial" pitchFamily="34" charset="0"/>
              </a:rPr>
              <a:t>Autres écoles BAC +5</a:t>
            </a:r>
          </a:p>
        </p:txBody>
      </p:sp>
      <p:sp>
        <p:nvSpPr>
          <p:cNvPr id="623" name="Rectangle 622"/>
          <p:cNvSpPr>
            <a:spLocks noChangeArrowheads="1"/>
          </p:cNvSpPr>
          <p:nvPr/>
        </p:nvSpPr>
        <p:spPr bwMode="auto">
          <a:xfrm>
            <a:off x="3249613" y="868363"/>
            <a:ext cx="2790825" cy="461962"/>
          </a:xfrm>
          <a:prstGeom prst="rect">
            <a:avLst/>
          </a:prstGeom>
          <a:noFill/>
          <a:ln w="9525">
            <a:noFill/>
            <a:miter lim="800000"/>
            <a:headEnd/>
            <a:tailEnd/>
          </a:ln>
        </p:spPr>
        <p:txBody>
          <a:bodyPr>
            <a:spAutoFit/>
          </a:bodyPr>
          <a:lstStyle/>
          <a:p>
            <a:pPr algn="ctr" eaLnBrk="1" hangingPunct="1"/>
            <a:r>
              <a:rPr lang="fr-FR" altLang="fr-FR" sz="2400" b="1">
                <a:solidFill>
                  <a:schemeClr val="bg1"/>
                </a:solidFill>
                <a:cs typeface="Arial" pitchFamily="34" charset="0"/>
              </a:rPr>
              <a:t>Classe prépa</a:t>
            </a:r>
          </a:p>
        </p:txBody>
      </p:sp>
      <p:sp>
        <p:nvSpPr>
          <p:cNvPr id="624" name="Rectangle 623"/>
          <p:cNvSpPr>
            <a:spLocks noChangeArrowheads="1"/>
          </p:cNvSpPr>
          <p:nvPr/>
        </p:nvSpPr>
        <p:spPr bwMode="auto">
          <a:xfrm>
            <a:off x="6145213" y="2662238"/>
            <a:ext cx="2949575" cy="1200150"/>
          </a:xfrm>
          <a:prstGeom prst="rect">
            <a:avLst/>
          </a:prstGeom>
          <a:noFill/>
          <a:ln w="9525">
            <a:noFill/>
            <a:miter lim="800000"/>
            <a:headEnd/>
            <a:tailEnd/>
          </a:ln>
        </p:spPr>
        <p:txBody>
          <a:bodyPr>
            <a:spAutoFit/>
          </a:bodyPr>
          <a:lstStyle/>
          <a:p>
            <a:pPr marL="285750" indent="-285750" eaLnBrk="1" hangingPunct="1">
              <a:buFontTx/>
              <a:buBlip>
                <a:blip r:embed="rId3"/>
              </a:buBlip>
            </a:pPr>
            <a:r>
              <a:rPr lang="fr-FR" altLang="fr-FR">
                <a:solidFill>
                  <a:schemeClr val="bg1"/>
                </a:solidFill>
                <a:cs typeface="Arial" pitchFamily="34" charset="0"/>
              </a:rPr>
              <a:t>Masters recherche (BAC +5)</a:t>
            </a:r>
          </a:p>
          <a:p>
            <a:pPr marL="285750" indent="-285750" eaLnBrk="1" hangingPunct="1">
              <a:buFontTx/>
              <a:buBlip>
                <a:blip r:embed="rId3"/>
              </a:buBlip>
            </a:pPr>
            <a:r>
              <a:rPr lang="fr-FR" altLang="fr-FR">
                <a:solidFill>
                  <a:schemeClr val="bg1"/>
                </a:solidFill>
                <a:cs typeface="Arial" pitchFamily="34" charset="0"/>
              </a:rPr>
              <a:t>Masters professionnels (BAC +5)</a:t>
            </a:r>
          </a:p>
          <a:p>
            <a:pPr marL="285750" indent="-285750" eaLnBrk="1" hangingPunct="1">
              <a:buFontTx/>
              <a:buBlip>
                <a:blip r:embed="rId3"/>
              </a:buBlip>
            </a:pPr>
            <a:r>
              <a:rPr lang="fr-FR" altLang="fr-FR">
                <a:solidFill>
                  <a:schemeClr val="bg1"/>
                </a:solidFill>
                <a:cs typeface="Arial" pitchFamily="34" charset="0"/>
              </a:rPr>
              <a:t>Doctorats (BAC +8)</a:t>
            </a:r>
          </a:p>
        </p:txBody>
      </p:sp>
      <p:sp>
        <p:nvSpPr>
          <p:cNvPr id="625" name="Rectangle 624"/>
          <p:cNvSpPr>
            <a:spLocks noChangeArrowheads="1"/>
          </p:cNvSpPr>
          <p:nvPr/>
        </p:nvSpPr>
        <p:spPr bwMode="auto">
          <a:xfrm>
            <a:off x="6192838" y="868363"/>
            <a:ext cx="2790825" cy="1200150"/>
          </a:xfrm>
          <a:prstGeom prst="rect">
            <a:avLst/>
          </a:prstGeom>
          <a:noFill/>
          <a:ln w="9525">
            <a:noFill/>
            <a:miter lim="800000"/>
            <a:headEnd/>
            <a:tailEnd/>
          </a:ln>
        </p:spPr>
        <p:txBody>
          <a:bodyPr>
            <a:spAutoFit/>
          </a:bodyPr>
          <a:lstStyle/>
          <a:p>
            <a:pPr algn="ctr" eaLnBrk="1" hangingPunct="1"/>
            <a:r>
              <a:rPr lang="fr-FR" altLang="fr-FR" sz="2400" b="1">
                <a:solidFill>
                  <a:schemeClr val="bg1"/>
                </a:solidFill>
                <a:cs typeface="Arial" pitchFamily="34" charset="0"/>
              </a:rPr>
              <a:t>Licence / Licence professionnelle</a:t>
            </a:r>
          </a:p>
          <a:p>
            <a:pPr algn="ctr" eaLnBrk="1" hangingPunct="1"/>
            <a:r>
              <a:rPr lang="fr-FR" altLang="fr-FR" sz="2400" b="1">
                <a:solidFill>
                  <a:schemeClr val="bg1"/>
                </a:solidFill>
                <a:cs typeface="Arial" pitchFamily="34" charset="0"/>
              </a:rPr>
              <a:t>BAC +3</a:t>
            </a:r>
          </a:p>
        </p:txBody>
      </p:sp>
      <p:sp>
        <p:nvSpPr>
          <p:cNvPr id="626" name="Rectangle 625"/>
          <p:cNvSpPr>
            <a:spLocks noChangeArrowheads="1"/>
          </p:cNvSpPr>
          <p:nvPr/>
        </p:nvSpPr>
        <p:spPr bwMode="auto">
          <a:xfrm>
            <a:off x="9086850" y="2662238"/>
            <a:ext cx="2822575" cy="1477962"/>
          </a:xfrm>
          <a:prstGeom prst="rect">
            <a:avLst/>
          </a:prstGeom>
          <a:noFill/>
          <a:ln w="9525">
            <a:noFill/>
            <a:miter lim="800000"/>
            <a:headEnd/>
            <a:tailEnd/>
          </a:ln>
        </p:spPr>
        <p:txBody>
          <a:bodyPr>
            <a:spAutoFit/>
          </a:bodyPr>
          <a:lstStyle/>
          <a:p>
            <a:pPr marL="285750" indent="-285750" eaLnBrk="1" hangingPunct="1">
              <a:buFontTx/>
              <a:buBlip>
                <a:blip r:embed="rId3"/>
              </a:buBlip>
            </a:pPr>
            <a:r>
              <a:rPr lang="fr-FR" altLang="fr-FR">
                <a:solidFill>
                  <a:schemeClr val="bg1"/>
                </a:solidFill>
                <a:cs typeface="Arial" pitchFamily="34" charset="0"/>
              </a:rPr>
              <a:t>Écoles d’ingénieurs, d’informatique </a:t>
            </a:r>
          </a:p>
          <a:p>
            <a:pPr marL="285750" indent="-285750" eaLnBrk="1" hangingPunct="1">
              <a:buFontTx/>
              <a:buBlip>
                <a:blip r:embed="rId3"/>
              </a:buBlip>
            </a:pPr>
            <a:r>
              <a:rPr lang="fr-FR" altLang="fr-FR">
                <a:solidFill>
                  <a:schemeClr val="bg1"/>
                </a:solidFill>
                <a:cs typeface="Arial" pitchFamily="34" charset="0"/>
              </a:rPr>
              <a:t>Écoles de commerce</a:t>
            </a:r>
          </a:p>
          <a:p>
            <a:pPr marL="285750" indent="-285750" eaLnBrk="1" hangingPunct="1">
              <a:buFontTx/>
              <a:buBlip>
                <a:blip r:embed="rId3"/>
              </a:buBlip>
            </a:pPr>
            <a:r>
              <a:rPr lang="fr-FR" altLang="fr-FR">
                <a:solidFill>
                  <a:schemeClr val="bg1"/>
                </a:solidFill>
                <a:cs typeface="Arial" pitchFamily="34" charset="0"/>
              </a:rPr>
              <a:t>Écoles spécialisées</a:t>
            </a:r>
          </a:p>
          <a:p>
            <a:pPr marL="285750" indent="-285750" eaLnBrk="1" hangingPunct="1">
              <a:buFontTx/>
              <a:buBlip>
                <a:blip r:embed="rId3"/>
              </a:buBlip>
            </a:pPr>
            <a:r>
              <a:rPr lang="fr-FR" altLang="fr-FR">
                <a:solidFill>
                  <a:schemeClr val="bg1"/>
                </a:solidFill>
                <a:cs typeface="Arial" pitchFamily="34" charset="0"/>
              </a:rPr>
              <a:t>Masters universitaires</a:t>
            </a:r>
          </a:p>
        </p:txBody>
      </p:sp>
      <p:sp>
        <p:nvSpPr>
          <p:cNvPr id="627" name="Rectangle 626"/>
          <p:cNvSpPr>
            <a:spLocks noChangeArrowheads="1"/>
          </p:cNvSpPr>
          <p:nvPr/>
        </p:nvSpPr>
        <p:spPr bwMode="auto">
          <a:xfrm>
            <a:off x="9134475" y="868363"/>
            <a:ext cx="2790825" cy="831850"/>
          </a:xfrm>
          <a:prstGeom prst="rect">
            <a:avLst/>
          </a:prstGeom>
          <a:noFill/>
          <a:ln w="9525">
            <a:noFill/>
            <a:miter lim="800000"/>
            <a:headEnd/>
            <a:tailEnd/>
          </a:ln>
        </p:spPr>
        <p:txBody>
          <a:bodyPr>
            <a:spAutoFit/>
          </a:bodyPr>
          <a:lstStyle/>
          <a:p>
            <a:pPr algn="ctr" eaLnBrk="1" hangingPunct="1"/>
            <a:r>
              <a:rPr lang="fr-FR" altLang="fr-FR" sz="2400" b="1">
                <a:solidFill>
                  <a:schemeClr val="bg1"/>
                </a:solidFill>
                <a:cs typeface="Arial" pitchFamily="34" charset="0"/>
              </a:rPr>
              <a:t>École / master</a:t>
            </a:r>
          </a:p>
          <a:p>
            <a:pPr algn="ctr" eaLnBrk="1" hangingPunct="1"/>
            <a:r>
              <a:rPr lang="fr-FR" altLang="fr-FR" sz="2400" b="1">
                <a:solidFill>
                  <a:schemeClr val="bg1"/>
                </a:solidFill>
                <a:cs typeface="Arial" pitchFamily="34" charset="0"/>
              </a:rPr>
              <a:t>BAC +5</a:t>
            </a:r>
          </a:p>
        </p:txBody>
      </p:sp>
      <p:sp>
        <p:nvSpPr>
          <p:cNvPr id="7" name="Flèche : bas 6">
            <a:extLst>
              <a:ext uri="{FF2B5EF4-FFF2-40B4-BE49-F238E27FC236}"/>
            </a:extLst>
          </p:cNvPr>
          <p:cNvSpPr/>
          <p:nvPr/>
        </p:nvSpPr>
        <p:spPr>
          <a:xfrm>
            <a:off x="1565275" y="2089150"/>
            <a:ext cx="265113" cy="501650"/>
          </a:xfrm>
          <a:prstGeom prst="downArrow">
            <a:avLst>
              <a:gd name="adj1" fmla="val 42830"/>
              <a:gd name="adj2" fmla="val 1001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09" name="Flèche : bas 1208">
            <a:extLst>
              <a:ext uri="{FF2B5EF4-FFF2-40B4-BE49-F238E27FC236}"/>
            </a:extLst>
          </p:cNvPr>
          <p:cNvSpPr/>
          <p:nvPr/>
        </p:nvSpPr>
        <p:spPr>
          <a:xfrm>
            <a:off x="4518025" y="2089150"/>
            <a:ext cx="266700" cy="501650"/>
          </a:xfrm>
          <a:prstGeom prst="downArrow">
            <a:avLst>
              <a:gd name="adj1" fmla="val 42830"/>
              <a:gd name="adj2" fmla="val 1001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10" name="Flèche : bas 1209">
            <a:extLst>
              <a:ext uri="{FF2B5EF4-FFF2-40B4-BE49-F238E27FC236}"/>
            </a:extLst>
          </p:cNvPr>
          <p:cNvSpPr/>
          <p:nvPr/>
        </p:nvSpPr>
        <p:spPr>
          <a:xfrm>
            <a:off x="7432675" y="2089150"/>
            <a:ext cx="266700" cy="501650"/>
          </a:xfrm>
          <a:prstGeom prst="downArrow">
            <a:avLst>
              <a:gd name="adj1" fmla="val 42830"/>
              <a:gd name="adj2" fmla="val 1001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11" name="Flèche : bas 1210">
            <a:extLst>
              <a:ext uri="{FF2B5EF4-FFF2-40B4-BE49-F238E27FC236}"/>
            </a:extLst>
          </p:cNvPr>
          <p:cNvSpPr/>
          <p:nvPr/>
        </p:nvSpPr>
        <p:spPr>
          <a:xfrm>
            <a:off x="10387013" y="2089150"/>
            <a:ext cx="265112" cy="501650"/>
          </a:xfrm>
          <a:prstGeom prst="downArrow">
            <a:avLst>
              <a:gd name="adj1" fmla="val 42830"/>
              <a:gd name="adj2" fmla="val 1001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199" name="Bouton MENU"/>
          <p:cNvGrpSpPr>
            <a:grpSpLocks/>
          </p:cNvGrpSpPr>
          <p:nvPr/>
        </p:nvGrpSpPr>
        <p:grpSpPr bwMode="auto">
          <a:xfrm>
            <a:off x="11741150" y="77788"/>
            <a:ext cx="376238" cy="342900"/>
            <a:chOff x="3941378" y="-1371601"/>
            <a:chExt cx="432000" cy="468000"/>
          </a:xfrm>
        </p:grpSpPr>
        <p:sp>
          <p:nvSpPr>
            <p:cNvPr id="651" name="Rectangle à coins arrondis 650"/>
            <p:cNvSpPr/>
            <p:nvPr/>
          </p:nvSpPr>
          <p:spPr>
            <a:xfrm>
              <a:off x="3941378" y="-1371601"/>
              <a:ext cx="432000" cy="468000"/>
            </a:xfrm>
            <a:prstGeom prst="roundRect">
              <a:avLst>
                <a:gd name="adj" fmla="val 27221"/>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200" name="Groupe 651"/>
            <p:cNvGrpSpPr>
              <a:grpSpLocks/>
            </p:cNvGrpSpPr>
            <p:nvPr/>
          </p:nvGrpSpPr>
          <p:grpSpPr bwMode="auto">
            <a:xfrm>
              <a:off x="4072493" y="-1248104"/>
              <a:ext cx="180000" cy="239110"/>
              <a:chOff x="1581029" y="-1497724"/>
              <a:chExt cx="469903" cy="210204"/>
            </a:xfrm>
          </p:grpSpPr>
          <p:cxnSp>
            <p:nvCxnSpPr>
              <p:cNvPr id="653" name="Connecteur droit 652"/>
              <p:cNvCxnSpPr/>
              <p:nvPr/>
            </p:nvCxnSpPr>
            <p:spPr>
              <a:xfrm>
                <a:off x="1581356" y="-1497722"/>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654" name="Connecteur droit 653"/>
              <p:cNvCxnSpPr/>
              <p:nvPr/>
            </p:nvCxnSpPr>
            <p:spPr>
              <a:xfrm>
                <a:off x="1581356" y="-1392960"/>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655" name="Connecteur droit 654"/>
              <p:cNvCxnSpPr/>
              <p:nvPr/>
            </p:nvCxnSpPr>
            <p:spPr>
              <a:xfrm>
                <a:off x="1581356" y="-1288200"/>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201" name="THE MENU"/>
          <p:cNvGrpSpPr>
            <a:grpSpLocks/>
          </p:cNvGrpSpPr>
          <p:nvPr/>
        </p:nvGrpSpPr>
        <p:grpSpPr bwMode="auto">
          <a:xfrm>
            <a:off x="9559925" y="-125413"/>
            <a:ext cx="3117850" cy="7219951"/>
            <a:chOff x="9559469" y="-125111"/>
            <a:chExt cx="3118814" cy="7219752"/>
          </a:xfrm>
        </p:grpSpPr>
        <p:grpSp>
          <p:nvGrpSpPr>
            <p:cNvPr id="202" name="MENU"/>
            <p:cNvGrpSpPr>
              <a:grpSpLocks/>
            </p:cNvGrpSpPr>
            <p:nvPr/>
          </p:nvGrpSpPr>
          <p:grpSpPr bwMode="auto">
            <a:xfrm>
              <a:off x="9559469" y="-125111"/>
              <a:ext cx="3118814" cy="7219752"/>
              <a:chOff x="9515937" y="-122830"/>
              <a:chExt cx="3118814" cy="7219752"/>
            </a:xfrm>
          </p:grpSpPr>
          <p:sp>
            <p:nvSpPr>
              <p:cNvPr id="677" name="Rectangle 676"/>
              <p:cNvSpPr/>
              <p:nvPr/>
            </p:nvSpPr>
            <p:spPr>
              <a:xfrm>
                <a:off x="9515937" y="-122830"/>
                <a:ext cx="3118814" cy="721975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a:p>
            </p:txBody>
          </p:sp>
          <p:grpSp>
            <p:nvGrpSpPr>
              <p:cNvPr id="203" name="Groupe 677"/>
              <p:cNvGrpSpPr>
                <a:grpSpLocks/>
              </p:cNvGrpSpPr>
              <p:nvPr/>
            </p:nvGrpSpPr>
            <p:grpSpPr bwMode="auto">
              <a:xfrm>
                <a:off x="9639894" y="79349"/>
                <a:ext cx="2451678" cy="6696761"/>
                <a:chOff x="9564830" y="161237"/>
                <a:chExt cx="2451678" cy="6696761"/>
              </a:xfrm>
            </p:grpSpPr>
            <p:sp>
              <p:nvSpPr>
                <p:cNvPr id="679" name="Menu déroulé"/>
                <p:cNvSpPr/>
                <p:nvPr/>
              </p:nvSpPr>
              <p:spPr>
                <a:xfrm>
                  <a:off x="9564736" y="160665"/>
                  <a:ext cx="2451858" cy="6697478"/>
                </a:xfrm>
                <a:prstGeom prst="roundRect">
                  <a:avLst>
                    <a:gd name="adj" fmla="val 501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b="1" dirty="0"/>
                </a:p>
              </p:txBody>
            </p:sp>
            <p:sp>
              <p:nvSpPr>
                <p:cNvPr id="680" name="MENU"/>
                <p:cNvSpPr/>
                <p:nvPr/>
              </p:nvSpPr>
              <p:spPr>
                <a:xfrm>
                  <a:off x="9571088" y="170190"/>
                  <a:ext cx="708244" cy="311141"/>
                </a:xfrm>
                <a:prstGeom prst="roundRect">
                  <a:avLst>
                    <a:gd name="adj" fmla="val 297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r>
                    <a:rPr lang="fr-FR" sz="1400" b="1" dirty="0">
                      <a:solidFill>
                        <a:srgbClr val="070164"/>
                      </a:solidFill>
                    </a:rPr>
                    <a:t>MENU</a:t>
                  </a:r>
                  <a:endParaRPr lang="fr-FR" sz="1100" b="1" dirty="0">
                    <a:solidFill>
                      <a:srgbClr val="070164"/>
                    </a:solidFill>
                  </a:endParaRPr>
                </a:p>
              </p:txBody>
            </p:sp>
            <p:sp>
              <p:nvSpPr>
                <p:cNvPr id="681" name="Rectangle 680"/>
                <p:cNvSpPr/>
                <p:nvPr/>
              </p:nvSpPr>
              <p:spPr>
                <a:xfrm>
                  <a:off x="9564736" y="511493"/>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Introduction</a:t>
                  </a:r>
                </a:p>
              </p:txBody>
            </p:sp>
            <p:sp>
              <p:nvSpPr>
                <p:cNvPr id="682" name="Rectangle 681"/>
                <p:cNvSpPr/>
                <p:nvPr/>
              </p:nvSpPr>
              <p:spPr>
                <a:xfrm>
                  <a:off x="9564736" y="965506"/>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ts val="1700"/>
                    </a:lnSpc>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Les secteurs </a:t>
                  </a:r>
                </a:p>
                <a:p>
                  <a:pPr eaLnBrk="1" fontAlgn="auto" hangingPunct="1">
                    <a:lnSpc>
                      <a:spcPts val="1700"/>
                    </a:lnSpc>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et leurs activités</a:t>
                  </a:r>
                </a:p>
              </p:txBody>
            </p:sp>
            <p:sp>
              <p:nvSpPr>
                <p:cNvPr id="683" name="Rectangle 682">
                  <a:hlinkClick r:id="rId4" action="ppaction://hlinksldjump"/>
                </p:cNvPr>
                <p:cNvSpPr/>
                <p:nvPr/>
              </p:nvSpPr>
              <p:spPr>
                <a:xfrm>
                  <a:off x="9564736" y="1405231"/>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familles de métiers</a:t>
                  </a:r>
                </a:p>
              </p:txBody>
            </p:sp>
            <p:sp>
              <p:nvSpPr>
                <p:cNvPr id="684" name="Rectangle 683"/>
                <p:cNvSpPr/>
                <p:nvPr/>
              </p:nvSpPr>
              <p:spPr>
                <a:xfrm>
                  <a:off x="9564736" y="167668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métiers</a:t>
                  </a:r>
                </a:p>
              </p:txBody>
            </p:sp>
            <p:sp>
              <p:nvSpPr>
                <p:cNvPr id="685" name="Rectangle 684"/>
                <p:cNvSpPr/>
                <p:nvPr/>
              </p:nvSpPr>
              <p:spPr>
                <a:xfrm>
                  <a:off x="9564736" y="1956078"/>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 poids économique</a:t>
                  </a:r>
                </a:p>
              </p:txBody>
            </p:sp>
            <p:sp>
              <p:nvSpPr>
                <p:cNvPr id="686" name="Rectangle 685"/>
                <p:cNvSpPr/>
                <p:nvPr/>
              </p:nvSpPr>
              <p:spPr>
                <a:xfrm>
                  <a:off x="9564736" y="2237058"/>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lieux de travail</a:t>
                  </a:r>
                </a:p>
              </p:txBody>
            </p:sp>
            <p:sp>
              <p:nvSpPr>
                <p:cNvPr id="687" name="Rectangle 686"/>
                <p:cNvSpPr/>
                <p:nvPr/>
              </p:nvSpPr>
              <p:spPr>
                <a:xfrm>
                  <a:off x="9564736" y="2514863"/>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Conclusion</a:t>
                  </a:r>
                </a:p>
              </p:txBody>
            </p:sp>
            <p:sp>
              <p:nvSpPr>
                <p:cNvPr id="688" name="Rectangle 687"/>
                <p:cNvSpPr/>
                <p:nvPr/>
              </p:nvSpPr>
              <p:spPr>
                <a:xfrm>
                  <a:off x="9564736" y="2838704"/>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Étude de cas</a:t>
                  </a:r>
                </a:p>
              </p:txBody>
            </p:sp>
            <p:sp>
              <p:nvSpPr>
                <p:cNvPr id="689" name="Rectangle 688"/>
                <p:cNvSpPr/>
                <p:nvPr/>
              </p:nvSpPr>
              <p:spPr>
                <a:xfrm>
                  <a:off x="9564736" y="3262554"/>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spc="-30"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1 : présentation de l’événement</a:t>
                  </a:r>
                </a:p>
              </p:txBody>
            </p:sp>
            <p:sp>
              <p:nvSpPr>
                <p:cNvPr id="690" name="Rectangle 689"/>
                <p:cNvSpPr/>
                <p:nvPr/>
              </p:nvSpPr>
              <p:spPr>
                <a:xfrm>
                  <a:off x="9564736" y="3534010"/>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2 : les étapes du projet</a:t>
                  </a:r>
                </a:p>
              </p:txBody>
            </p:sp>
            <p:sp>
              <p:nvSpPr>
                <p:cNvPr id="691" name="Rectangle 690"/>
                <p:cNvSpPr/>
                <p:nvPr/>
              </p:nvSpPr>
              <p:spPr>
                <a:xfrm>
                  <a:off x="9564736" y="3813402"/>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3 : les métiers du projet</a:t>
                  </a:r>
                </a:p>
              </p:txBody>
            </p:sp>
            <p:sp>
              <p:nvSpPr>
                <p:cNvPr id="692" name="Rectangle 691"/>
                <p:cNvSpPr/>
                <p:nvPr/>
              </p:nvSpPr>
              <p:spPr>
                <a:xfrm>
                  <a:off x="9564736" y="4094381"/>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spc="-50"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4 : résolution de problèmes</a:t>
                  </a:r>
                </a:p>
              </p:txBody>
            </p:sp>
            <p:sp>
              <p:nvSpPr>
                <p:cNvPr id="693" name="Rectangle 692"/>
                <p:cNvSpPr/>
                <p:nvPr/>
              </p:nvSpPr>
              <p:spPr>
                <a:xfrm>
                  <a:off x="9564736" y="4372187"/>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Conclusion</a:t>
                  </a:r>
                </a:p>
              </p:txBody>
            </p:sp>
            <p:sp>
              <p:nvSpPr>
                <p:cNvPr id="694" name="Rectangle 693"/>
                <p:cNvSpPr/>
                <p:nvPr/>
              </p:nvSpPr>
              <p:spPr>
                <a:xfrm>
                  <a:off x="9564736" y="4696028"/>
                  <a:ext cx="2451858" cy="398451"/>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Les lieux et modalités </a:t>
                  </a:r>
                </a:p>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de formation</a:t>
                  </a:r>
                </a:p>
              </p:txBody>
            </p:sp>
            <p:sp>
              <p:nvSpPr>
                <p:cNvPr id="695" name="Rectangle 694"/>
                <p:cNvSpPr/>
                <p:nvPr/>
              </p:nvSpPr>
              <p:spPr>
                <a:xfrm>
                  <a:off x="9564736" y="512146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profils recrutés</a:t>
                  </a:r>
                </a:p>
              </p:txBody>
            </p:sp>
            <p:sp>
              <p:nvSpPr>
                <p:cNvPr id="696" name="Rectangle 695"/>
                <p:cNvSpPr/>
                <p:nvPr/>
              </p:nvSpPr>
              <p:spPr>
                <a:xfrm>
                  <a:off x="9564736" y="5392920"/>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formations</a:t>
                  </a:r>
                </a:p>
              </p:txBody>
            </p:sp>
            <p:sp>
              <p:nvSpPr>
                <p:cNvPr id="697" name="Rectangle 696"/>
                <p:cNvSpPr/>
                <p:nvPr/>
              </p:nvSpPr>
              <p:spPr>
                <a:xfrm>
                  <a:off x="9564736" y="567072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L’apprentissage</a:t>
                  </a:r>
                </a:p>
              </p:txBody>
            </p:sp>
            <p:sp>
              <p:nvSpPr>
                <p:cNvPr id="698" name="Rectangle 697"/>
                <p:cNvSpPr/>
                <p:nvPr/>
              </p:nvSpPr>
              <p:spPr>
                <a:xfrm>
                  <a:off x="9564736" y="5951705"/>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Pour aller plus loin</a:t>
                  </a:r>
                </a:p>
              </p:txBody>
            </p:sp>
            <p:sp>
              <p:nvSpPr>
                <p:cNvPr id="699" name="Rectangle 698"/>
                <p:cNvSpPr/>
                <p:nvPr/>
              </p:nvSpPr>
              <p:spPr>
                <a:xfrm>
                  <a:off x="9564736" y="6273959"/>
                  <a:ext cx="2451858" cy="398451"/>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Ressources</a:t>
                  </a:r>
                </a:p>
              </p:txBody>
            </p:sp>
          </p:grpSp>
        </p:grpSp>
        <p:sp>
          <p:nvSpPr>
            <p:cNvPr id="658" name="Lien Menu">
              <a:hlinkClick r:id="rId5" action="ppaction://hlinksldjump"/>
              <a:extLst>
                <a:ext uri="{FF2B5EF4-FFF2-40B4-BE49-F238E27FC236}"/>
              </a:extLst>
            </p:cNvPr>
            <p:cNvSpPr/>
            <p:nvPr/>
          </p:nvSpPr>
          <p:spPr>
            <a:xfrm>
              <a:off x="9705564" y="440024"/>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59" name="Lien Menu">
              <a:hlinkClick r:id="rId6" action="ppaction://hlinksldjump"/>
              <a:extLst>
                <a:ext uri="{FF2B5EF4-FFF2-40B4-BE49-F238E27FC236}"/>
              </a:extLst>
            </p:cNvPr>
            <p:cNvSpPr/>
            <p:nvPr/>
          </p:nvSpPr>
          <p:spPr>
            <a:xfrm>
              <a:off x="9705564" y="894037"/>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60" name="Lien Menu">
              <a:hlinkClick r:id="rId7" action="ppaction://hlinksldjump"/>
              <a:extLst>
                <a:ext uri="{FF2B5EF4-FFF2-40B4-BE49-F238E27FC236}"/>
              </a:extLst>
            </p:cNvPr>
            <p:cNvSpPr/>
            <p:nvPr/>
          </p:nvSpPr>
          <p:spPr>
            <a:xfrm>
              <a:off x="9705564" y="2752948"/>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61" name="Lien Menu">
              <a:hlinkClick r:id="" action="ppaction://noaction"/>
              <a:extLst>
                <a:ext uri="{FF2B5EF4-FFF2-40B4-BE49-F238E27FC236}"/>
              </a:extLst>
            </p:cNvPr>
            <p:cNvSpPr/>
            <p:nvPr/>
          </p:nvSpPr>
          <p:spPr>
            <a:xfrm>
              <a:off x="9705564" y="4622971"/>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62" name="Lien Menu">
              <a:hlinkClick r:id="" action="ppaction://noaction"/>
              <a:extLst>
                <a:ext uri="{FF2B5EF4-FFF2-40B4-BE49-F238E27FC236}"/>
              </a:extLst>
            </p:cNvPr>
            <p:cNvSpPr/>
            <p:nvPr/>
          </p:nvSpPr>
          <p:spPr>
            <a:xfrm>
              <a:off x="9705564" y="6207252"/>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63" name="Lien Menu">
              <a:hlinkClick r:id="rId4" action="ppaction://hlinksldjump"/>
              <a:extLst>
                <a:ext uri="{FF2B5EF4-FFF2-40B4-BE49-F238E27FC236}"/>
              </a:extLst>
            </p:cNvPr>
            <p:cNvSpPr/>
            <p:nvPr/>
          </p:nvSpPr>
          <p:spPr>
            <a:xfrm>
              <a:off x="9705564" y="132106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64" name="Lien Menu">
              <a:hlinkClick r:id="rId8" action="ppaction://hlinksldjump"/>
              <a:extLst>
                <a:ext uri="{FF2B5EF4-FFF2-40B4-BE49-F238E27FC236}"/>
              </a:extLst>
            </p:cNvPr>
            <p:cNvSpPr/>
            <p:nvPr/>
          </p:nvSpPr>
          <p:spPr>
            <a:xfrm>
              <a:off x="9705564" y="160204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65" name="Lien Menu">
              <a:hlinkClick r:id="" action="ppaction://noaction"/>
              <a:extLst>
                <a:ext uri="{FF2B5EF4-FFF2-40B4-BE49-F238E27FC236}"/>
              </a:extLst>
            </p:cNvPr>
            <p:cNvSpPr/>
            <p:nvPr/>
          </p:nvSpPr>
          <p:spPr>
            <a:xfrm>
              <a:off x="9705564" y="1884610"/>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66" name="Lien Menu">
              <a:hlinkClick r:id="" action="ppaction://noaction"/>
              <a:extLst>
                <a:ext uri="{FF2B5EF4-FFF2-40B4-BE49-F238E27FC236}"/>
              </a:extLst>
            </p:cNvPr>
            <p:cNvSpPr/>
            <p:nvPr/>
          </p:nvSpPr>
          <p:spPr>
            <a:xfrm>
              <a:off x="9705564" y="2165589"/>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67" name="Lien Menu">
              <a:hlinkClick r:id="rId9" action="ppaction://hlinksldjump"/>
              <a:extLst>
                <a:ext uri="{FF2B5EF4-FFF2-40B4-BE49-F238E27FC236}"/>
              </a:extLst>
            </p:cNvPr>
            <p:cNvSpPr/>
            <p:nvPr/>
          </p:nvSpPr>
          <p:spPr>
            <a:xfrm>
              <a:off x="9705564" y="317838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68" name="Lien Menu">
              <a:hlinkClick r:id="" action="ppaction://noaction"/>
              <a:extLst>
                <a:ext uri="{FF2B5EF4-FFF2-40B4-BE49-F238E27FC236}"/>
              </a:extLst>
            </p:cNvPr>
            <p:cNvSpPr/>
            <p:nvPr/>
          </p:nvSpPr>
          <p:spPr>
            <a:xfrm>
              <a:off x="9705564" y="3460953"/>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69" name="Lien Menu">
              <a:hlinkClick r:id="" action="ppaction://noaction"/>
              <a:extLst>
                <a:ext uri="{FF2B5EF4-FFF2-40B4-BE49-F238E27FC236}"/>
              </a:extLst>
            </p:cNvPr>
            <p:cNvSpPr/>
            <p:nvPr/>
          </p:nvSpPr>
          <p:spPr>
            <a:xfrm>
              <a:off x="9705564" y="3735584"/>
              <a:ext cx="2389927" cy="242880"/>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70" name="Lien Menu">
              <a:hlinkClick r:id="" action="ppaction://noaction"/>
              <a:extLst>
                <a:ext uri="{FF2B5EF4-FFF2-40B4-BE49-F238E27FC236}"/>
              </a:extLst>
            </p:cNvPr>
            <p:cNvSpPr/>
            <p:nvPr/>
          </p:nvSpPr>
          <p:spPr>
            <a:xfrm>
              <a:off x="9705564" y="400862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71" name="Lien Menu">
              <a:hlinkClick r:id="" action="ppaction://noaction"/>
              <a:extLst>
                <a:ext uri="{FF2B5EF4-FFF2-40B4-BE49-F238E27FC236}"/>
              </a:extLst>
            </p:cNvPr>
            <p:cNvSpPr/>
            <p:nvPr/>
          </p:nvSpPr>
          <p:spPr>
            <a:xfrm>
              <a:off x="9705564" y="5038885"/>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72" name="Lien Menu">
              <a:hlinkClick r:id="" action="ppaction://noaction"/>
              <a:extLst>
                <a:ext uri="{FF2B5EF4-FFF2-40B4-BE49-F238E27FC236}"/>
              </a:extLst>
            </p:cNvPr>
            <p:cNvSpPr/>
            <p:nvPr/>
          </p:nvSpPr>
          <p:spPr>
            <a:xfrm>
              <a:off x="9705564" y="532145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73" name="Lien Menu">
              <a:hlinkClick r:id="" action="ppaction://noaction"/>
              <a:extLst>
                <a:ext uri="{FF2B5EF4-FFF2-40B4-BE49-F238E27FC236}"/>
              </a:extLst>
            </p:cNvPr>
            <p:cNvSpPr/>
            <p:nvPr/>
          </p:nvSpPr>
          <p:spPr>
            <a:xfrm>
              <a:off x="9705564" y="5592907"/>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74" name="Lien Menu">
              <a:hlinkClick r:id="rId7" action="ppaction://hlinksldjump"/>
              <a:extLst>
                <a:ext uri="{FF2B5EF4-FFF2-40B4-BE49-F238E27FC236}"/>
              </a:extLst>
            </p:cNvPr>
            <p:cNvSpPr/>
            <p:nvPr/>
          </p:nvSpPr>
          <p:spPr>
            <a:xfrm>
              <a:off x="9705564" y="5873887"/>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75" name="Lien Menu">
              <a:hlinkClick r:id="" action="ppaction://noaction"/>
              <a:extLst>
                <a:ext uri="{FF2B5EF4-FFF2-40B4-BE49-F238E27FC236}"/>
              </a:extLst>
            </p:cNvPr>
            <p:cNvSpPr/>
            <p:nvPr/>
          </p:nvSpPr>
          <p:spPr>
            <a:xfrm>
              <a:off x="9705564" y="4300718"/>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76" name="Lien Menu">
              <a:hlinkClick r:id="rId8" action="ppaction://hlinksldjump"/>
              <a:extLst>
                <a:ext uri="{FF2B5EF4-FFF2-40B4-BE49-F238E27FC236}"/>
              </a:extLst>
            </p:cNvPr>
            <p:cNvSpPr/>
            <p:nvPr/>
          </p:nvSpPr>
          <p:spPr>
            <a:xfrm>
              <a:off x="9705564" y="244180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331" name="SORTIR MENU"/>
          <p:cNvGrpSpPr>
            <a:grpSpLocks/>
          </p:cNvGrpSpPr>
          <p:nvPr/>
        </p:nvGrpSpPr>
        <p:grpSpPr bwMode="auto">
          <a:xfrm>
            <a:off x="11807825" y="117475"/>
            <a:ext cx="265113" cy="239713"/>
            <a:chOff x="11808557" y="116744"/>
            <a:chExt cx="263964" cy="240676"/>
          </a:xfrm>
        </p:grpSpPr>
        <p:sp>
          <p:nvSpPr>
            <p:cNvPr id="701" name="Rectangle à coins arrondis 135">
              <a:extLst>
                <a:ext uri="{FF2B5EF4-FFF2-40B4-BE49-F238E27FC236}"/>
              </a:extLst>
            </p:cNvPr>
            <p:cNvSpPr/>
            <p:nvPr/>
          </p:nvSpPr>
          <p:spPr>
            <a:xfrm>
              <a:off x="11808557" y="116744"/>
              <a:ext cx="263964" cy="240676"/>
            </a:xfrm>
            <a:prstGeom prst="roundRect">
              <a:avLst>
                <a:gd name="adj" fmla="val 27221"/>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cxnSp>
          <p:nvCxnSpPr>
            <p:cNvPr id="702" name="Connecteur droit 701">
              <a:extLst>
                <a:ext uri="{FF2B5EF4-FFF2-40B4-BE49-F238E27FC236}"/>
              </a:extLst>
            </p:cNvPr>
            <p:cNvCxnSpPr/>
            <p:nvPr/>
          </p:nvCxnSpPr>
          <p:spPr>
            <a:xfrm>
              <a:off x="11889169" y="180499"/>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703" name="Connecteur droit 702">
              <a:extLst>
                <a:ext uri="{FF2B5EF4-FFF2-40B4-BE49-F238E27FC236}"/>
              </a:extLst>
            </p:cNvPr>
            <p:cNvCxnSpPr/>
            <p:nvPr/>
          </p:nvCxnSpPr>
          <p:spPr>
            <a:xfrm>
              <a:off x="11889169" y="241066"/>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704" name="Connecteur droit 703">
              <a:extLst>
                <a:ext uri="{FF2B5EF4-FFF2-40B4-BE49-F238E27FC236}"/>
              </a:extLst>
            </p:cNvPr>
            <p:cNvCxnSpPr/>
            <p:nvPr/>
          </p:nvCxnSpPr>
          <p:spPr>
            <a:xfrm>
              <a:off x="11889169" y="303228"/>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98"/>
                                        </p:tgtEl>
                                        <p:attrNameLst>
                                          <p:attrName>style.visibility</p:attrName>
                                        </p:attrNameLst>
                                      </p:cBhvr>
                                      <p:to>
                                        <p:strVal val="visible"/>
                                      </p:to>
                                    </p:set>
                                    <p:anim calcmode="lin" valueType="num">
                                      <p:cBhvr additive="base">
                                        <p:cTn id="7" dur="200" fill="hold"/>
                                        <p:tgtEl>
                                          <p:spTgt spid="198"/>
                                        </p:tgtEl>
                                        <p:attrNameLst>
                                          <p:attrName>ppt_x</p:attrName>
                                        </p:attrNameLst>
                                      </p:cBhvr>
                                      <p:tavLst>
                                        <p:tav tm="0">
                                          <p:val>
                                            <p:strVal val="#ppt_x"/>
                                          </p:val>
                                        </p:tav>
                                        <p:tav tm="100000">
                                          <p:val>
                                            <p:strVal val="#ppt_x"/>
                                          </p:val>
                                        </p:tav>
                                      </p:tavLst>
                                    </p:anim>
                                    <p:anim calcmode="lin" valueType="num">
                                      <p:cBhvr additive="base">
                                        <p:cTn id="8" dur="200" fill="hold"/>
                                        <p:tgtEl>
                                          <p:spTgt spid="19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50"/>
                                        <p:tgtEl>
                                          <p:spTgt spid="2"/>
                                        </p:tgtEl>
                                      </p:cBhvr>
                                    </p:animEffect>
                                    <p:anim calcmode="lin" valueType="num">
                                      <p:cBhvr>
                                        <p:cTn id="12" dur="250" fill="hold"/>
                                        <p:tgtEl>
                                          <p:spTgt spid="2"/>
                                        </p:tgtEl>
                                        <p:attrNameLst>
                                          <p:attrName>ppt_x</p:attrName>
                                        </p:attrNameLst>
                                      </p:cBhvr>
                                      <p:tavLst>
                                        <p:tav tm="0">
                                          <p:val>
                                            <p:strVal val="#ppt_x"/>
                                          </p:val>
                                        </p:tav>
                                        <p:tav tm="100000">
                                          <p:val>
                                            <p:strVal val="#ppt_x"/>
                                          </p:val>
                                        </p:tav>
                                      </p:tavLst>
                                    </p:anim>
                                    <p:anim calcmode="lin" valueType="num">
                                      <p:cBhvr>
                                        <p:cTn id="13" dur="250" fill="hold"/>
                                        <p:tgtEl>
                                          <p:spTgt spid="2"/>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250"/>
                            </p:stCondLst>
                            <p:childTnLst>
                              <p:par>
                                <p:cTn id="15" presetID="47" presetClass="entr" presetSubtype="0" fill="hold" grpId="0" nodeType="afterEffect">
                                  <p:stCondLst>
                                    <p:cond delay="0"/>
                                  </p:stCondLst>
                                  <p:childTnLst>
                                    <p:set>
                                      <p:cBhvr>
                                        <p:cTn id="16" dur="1" fill="hold">
                                          <p:stCondLst>
                                            <p:cond delay="0"/>
                                          </p:stCondLst>
                                        </p:cTn>
                                        <p:tgtEl>
                                          <p:spTgt spid="621"/>
                                        </p:tgtEl>
                                        <p:attrNameLst>
                                          <p:attrName>style.visibility</p:attrName>
                                        </p:attrNameLst>
                                      </p:cBhvr>
                                      <p:to>
                                        <p:strVal val="visible"/>
                                      </p:to>
                                    </p:set>
                                    <p:animEffect transition="in" filter="fade">
                                      <p:cBhvr>
                                        <p:cTn id="17" dur="150"/>
                                        <p:tgtEl>
                                          <p:spTgt spid="621"/>
                                        </p:tgtEl>
                                      </p:cBhvr>
                                    </p:animEffect>
                                    <p:anim calcmode="lin" valueType="num">
                                      <p:cBhvr>
                                        <p:cTn id="18" dur="150" fill="hold"/>
                                        <p:tgtEl>
                                          <p:spTgt spid="621"/>
                                        </p:tgtEl>
                                        <p:attrNameLst>
                                          <p:attrName>ppt_x</p:attrName>
                                        </p:attrNameLst>
                                      </p:cBhvr>
                                      <p:tavLst>
                                        <p:tav tm="0">
                                          <p:val>
                                            <p:strVal val="#ppt_x"/>
                                          </p:val>
                                        </p:tav>
                                        <p:tav tm="100000">
                                          <p:val>
                                            <p:strVal val="#ppt_x"/>
                                          </p:val>
                                        </p:tav>
                                      </p:tavLst>
                                    </p:anim>
                                    <p:anim calcmode="lin" valueType="num">
                                      <p:cBhvr>
                                        <p:cTn id="19" dur="150" fill="hold"/>
                                        <p:tgtEl>
                                          <p:spTgt spid="621"/>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400"/>
                            </p:stCondLst>
                            <p:childTnLst>
                              <p:par>
                                <p:cTn id="21" presetID="6" presetClass="entr" presetSubtype="3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out)">
                                      <p:cBhvr>
                                        <p:cTn id="23" dur="25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20"/>
                                        </p:tgtEl>
                                        <p:attrNameLst>
                                          <p:attrName>style.visibility</p:attrName>
                                        </p:attrNameLst>
                                      </p:cBhvr>
                                      <p:to>
                                        <p:strVal val="visible"/>
                                      </p:to>
                                    </p:set>
                                    <p:animEffect transition="in" filter="fade">
                                      <p:cBhvr>
                                        <p:cTn id="26" dur="200"/>
                                        <p:tgtEl>
                                          <p:spTgt spid="620"/>
                                        </p:tgtEl>
                                      </p:cBhvr>
                                    </p:animEffect>
                                  </p:childTnLst>
                                </p:cTn>
                              </p:par>
                              <p:par>
                                <p:cTn id="27" presetID="42"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250"/>
                                        <p:tgtEl>
                                          <p:spTgt spid="18"/>
                                        </p:tgtEl>
                                      </p:cBhvr>
                                    </p:animEffect>
                                    <p:anim calcmode="lin" valueType="num">
                                      <p:cBhvr>
                                        <p:cTn id="30" dur="250" fill="hold"/>
                                        <p:tgtEl>
                                          <p:spTgt spid="18"/>
                                        </p:tgtEl>
                                        <p:attrNameLst>
                                          <p:attrName>ppt_x</p:attrName>
                                        </p:attrNameLst>
                                      </p:cBhvr>
                                      <p:tavLst>
                                        <p:tav tm="0">
                                          <p:val>
                                            <p:strVal val="#ppt_x"/>
                                          </p:val>
                                        </p:tav>
                                        <p:tav tm="100000">
                                          <p:val>
                                            <p:strVal val="#ppt_x"/>
                                          </p:val>
                                        </p:tav>
                                      </p:tavLst>
                                    </p:anim>
                                    <p:anim calcmode="lin" valueType="num">
                                      <p:cBhvr>
                                        <p:cTn id="31" dur="250" fill="hold"/>
                                        <p:tgtEl>
                                          <p:spTgt spid="18"/>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650"/>
                            </p:stCondLst>
                            <p:childTnLst>
                              <p:par>
                                <p:cTn id="33" presetID="47" presetClass="entr" presetSubtype="0" fill="hold" grpId="0" nodeType="afterEffect">
                                  <p:stCondLst>
                                    <p:cond delay="0"/>
                                  </p:stCondLst>
                                  <p:childTnLst>
                                    <p:set>
                                      <p:cBhvr>
                                        <p:cTn id="34" dur="1" fill="hold">
                                          <p:stCondLst>
                                            <p:cond delay="0"/>
                                          </p:stCondLst>
                                        </p:cTn>
                                        <p:tgtEl>
                                          <p:spTgt spid="623"/>
                                        </p:tgtEl>
                                        <p:attrNameLst>
                                          <p:attrName>style.visibility</p:attrName>
                                        </p:attrNameLst>
                                      </p:cBhvr>
                                      <p:to>
                                        <p:strVal val="visible"/>
                                      </p:to>
                                    </p:set>
                                    <p:animEffect transition="in" filter="fade">
                                      <p:cBhvr>
                                        <p:cTn id="35" dur="150"/>
                                        <p:tgtEl>
                                          <p:spTgt spid="623"/>
                                        </p:tgtEl>
                                      </p:cBhvr>
                                    </p:animEffect>
                                    <p:anim calcmode="lin" valueType="num">
                                      <p:cBhvr>
                                        <p:cTn id="36" dur="150" fill="hold"/>
                                        <p:tgtEl>
                                          <p:spTgt spid="623"/>
                                        </p:tgtEl>
                                        <p:attrNameLst>
                                          <p:attrName>ppt_x</p:attrName>
                                        </p:attrNameLst>
                                      </p:cBhvr>
                                      <p:tavLst>
                                        <p:tav tm="0">
                                          <p:val>
                                            <p:strVal val="#ppt_x"/>
                                          </p:val>
                                        </p:tav>
                                        <p:tav tm="100000">
                                          <p:val>
                                            <p:strVal val="#ppt_x"/>
                                          </p:val>
                                        </p:tav>
                                      </p:tavLst>
                                    </p:anim>
                                    <p:anim calcmode="lin" valueType="num">
                                      <p:cBhvr>
                                        <p:cTn id="37" dur="150" fill="hold"/>
                                        <p:tgtEl>
                                          <p:spTgt spid="623"/>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800"/>
                            </p:stCondLst>
                            <p:childTnLst>
                              <p:par>
                                <p:cTn id="39" presetID="6" presetClass="entr" presetSubtype="32" fill="hold" grpId="0" nodeType="afterEffect">
                                  <p:stCondLst>
                                    <p:cond delay="0"/>
                                  </p:stCondLst>
                                  <p:childTnLst>
                                    <p:set>
                                      <p:cBhvr>
                                        <p:cTn id="40" dur="1" fill="hold">
                                          <p:stCondLst>
                                            <p:cond delay="0"/>
                                          </p:stCondLst>
                                        </p:cTn>
                                        <p:tgtEl>
                                          <p:spTgt spid="1209"/>
                                        </p:tgtEl>
                                        <p:attrNameLst>
                                          <p:attrName>style.visibility</p:attrName>
                                        </p:attrNameLst>
                                      </p:cBhvr>
                                      <p:to>
                                        <p:strVal val="visible"/>
                                      </p:to>
                                    </p:set>
                                    <p:animEffect transition="in" filter="circle(out)">
                                      <p:cBhvr>
                                        <p:cTn id="41" dur="250"/>
                                        <p:tgtEl>
                                          <p:spTgt spid="120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2"/>
                                        </p:tgtEl>
                                        <p:attrNameLst>
                                          <p:attrName>style.visibility</p:attrName>
                                        </p:attrNameLst>
                                      </p:cBhvr>
                                      <p:to>
                                        <p:strVal val="visible"/>
                                      </p:to>
                                    </p:set>
                                    <p:animEffect transition="in" filter="fade">
                                      <p:cBhvr>
                                        <p:cTn id="44" dur="200"/>
                                        <p:tgtEl>
                                          <p:spTgt spid="622"/>
                                        </p:tgtEl>
                                      </p:cBhvr>
                                    </p:animEffect>
                                  </p:childTnLst>
                                </p:cTn>
                              </p:par>
                              <p:par>
                                <p:cTn id="45" presetID="42"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250"/>
                                        <p:tgtEl>
                                          <p:spTgt spid="40"/>
                                        </p:tgtEl>
                                      </p:cBhvr>
                                    </p:animEffect>
                                    <p:anim calcmode="lin" valueType="num">
                                      <p:cBhvr>
                                        <p:cTn id="48" dur="250" fill="hold"/>
                                        <p:tgtEl>
                                          <p:spTgt spid="40"/>
                                        </p:tgtEl>
                                        <p:attrNameLst>
                                          <p:attrName>ppt_x</p:attrName>
                                        </p:attrNameLst>
                                      </p:cBhvr>
                                      <p:tavLst>
                                        <p:tav tm="0">
                                          <p:val>
                                            <p:strVal val="#ppt_x"/>
                                          </p:val>
                                        </p:tav>
                                        <p:tav tm="100000">
                                          <p:val>
                                            <p:strVal val="#ppt_x"/>
                                          </p:val>
                                        </p:tav>
                                      </p:tavLst>
                                    </p:anim>
                                    <p:anim calcmode="lin" valueType="num">
                                      <p:cBhvr>
                                        <p:cTn id="49" dur="250" fill="hold"/>
                                        <p:tgtEl>
                                          <p:spTgt spid="40"/>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1050"/>
                            </p:stCondLst>
                            <p:childTnLst>
                              <p:par>
                                <p:cTn id="51" presetID="47" presetClass="entr" presetSubtype="0" fill="hold" grpId="0" nodeType="afterEffect">
                                  <p:stCondLst>
                                    <p:cond delay="0"/>
                                  </p:stCondLst>
                                  <p:childTnLst>
                                    <p:set>
                                      <p:cBhvr>
                                        <p:cTn id="52" dur="1" fill="hold">
                                          <p:stCondLst>
                                            <p:cond delay="0"/>
                                          </p:stCondLst>
                                        </p:cTn>
                                        <p:tgtEl>
                                          <p:spTgt spid="625"/>
                                        </p:tgtEl>
                                        <p:attrNameLst>
                                          <p:attrName>style.visibility</p:attrName>
                                        </p:attrNameLst>
                                      </p:cBhvr>
                                      <p:to>
                                        <p:strVal val="visible"/>
                                      </p:to>
                                    </p:set>
                                    <p:animEffect transition="in" filter="fade">
                                      <p:cBhvr>
                                        <p:cTn id="53" dur="150"/>
                                        <p:tgtEl>
                                          <p:spTgt spid="625"/>
                                        </p:tgtEl>
                                      </p:cBhvr>
                                    </p:animEffect>
                                    <p:anim calcmode="lin" valueType="num">
                                      <p:cBhvr>
                                        <p:cTn id="54" dur="150" fill="hold"/>
                                        <p:tgtEl>
                                          <p:spTgt spid="625"/>
                                        </p:tgtEl>
                                        <p:attrNameLst>
                                          <p:attrName>ppt_x</p:attrName>
                                        </p:attrNameLst>
                                      </p:cBhvr>
                                      <p:tavLst>
                                        <p:tav tm="0">
                                          <p:val>
                                            <p:strVal val="#ppt_x"/>
                                          </p:val>
                                        </p:tav>
                                        <p:tav tm="100000">
                                          <p:val>
                                            <p:strVal val="#ppt_x"/>
                                          </p:val>
                                        </p:tav>
                                      </p:tavLst>
                                    </p:anim>
                                    <p:anim calcmode="lin" valueType="num">
                                      <p:cBhvr>
                                        <p:cTn id="55" dur="150" fill="hold"/>
                                        <p:tgtEl>
                                          <p:spTgt spid="625"/>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1200"/>
                            </p:stCondLst>
                            <p:childTnLst>
                              <p:par>
                                <p:cTn id="57" presetID="6" presetClass="entr" presetSubtype="32" fill="hold" grpId="0" nodeType="afterEffect">
                                  <p:stCondLst>
                                    <p:cond delay="0"/>
                                  </p:stCondLst>
                                  <p:childTnLst>
                                    <p:set>
                                      <p:cBhvr>
                                        <p:cTn id="58" dur="1" fill="hold">
                                          <p:stCondLst>
                                            <p:cond delay="0"/>
                                          </p:stCondLst>
                                        </p:cTn>
                                        <p:tgtEl>
                                          <p:spTgt spid="1210"/>
                                        </p:tgtEl>
                                        <p:attrNameLst>
                                          <p:attrName>style.visibility</p:attrName>
                                        </p:attrNameLst>
                                      </p:cBhvr>
                                      <p:to>
                                        <p:strVal val="visible"/>
                                      </p:to>
                                    </p:set>
                                    <p:animEffect transition="in" filter="circle(out)">
                                      <p:cBhvr>
                                        <p:cTn id="59" dur="250"/>
                                        <p:tgtEl>
                                          <p:spTgt spid="121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24"/>
                                        </p:tgtEl>
                                        <p:attrNameLst>
                                          <p:attrName>style.visibility</p:attrName>
                                        </p:attrNameLst>
                                      </p:cBhvr>
                                      <p:to>
                                        <p:strVal val="visible"/>
                                      </p:to>
                                    </p:set>
                                    <p:animEffect transition="in" filter="fade">
                                      <p:cBhvr>
                                        <p:cTn id="62" dur="200"/>
                                        <p:tgtEl>
                                          <p:spTgt spid="624"/>
                                        </p:tgtEl>
                                      </p:cBhvr>
                                    </p:animEffect>
                                  </p:childTnLst>
                                </p:cTn>
                              </p:par>
                              <p:par>
                                <p:cTn id="63" presetID="42" presetClass="entr" presetSubtype="0" fill="hold"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250"/>
                                        <p:tgtEl>
                                          <p:spTgt spid="55"/>
                                        </p:tgtEl>
                                      </p:cBhvr>
                                    </p:animEffect>
                                    <p:anim calcmode="lin" valueType="num">
                                      <p:cBhvr>
                                        <p:cTn id="66" dur="250" fill="hold"/>
                                        <p:tgtEl>
                                          <p:spTgt spid="55"/>
                                        </p:tgtEl>
                                        <p:attrNameLst>
                                          <p:attrName>ppt_x</p:attrName>
                                        </p:attrNameLst>
                                      </p:cBhvr>
                                      <p:tavLst>
                                        <p:tav tm="0">
                                          <p:val>
                                            <p:strVal val="#ppt_x"/>
                                          </p:val>
                                        </p:tav>
                                        <p:tav tm="100000">
                                          <p:val>
                                            <p:strVal val="#ppt_x"/>
                                          </p:val>
                                        </p:tav>
                                      </p:tavLst>
                                    </p:anim>
                                    <p:anim calcmode="lin" valueType="num">
                                      <p:cBhvr>
                                        <p:cTn id="67" dur="250" fill="hold"/>
                                        <p:tgtEl>
                                          <p:spTgt spid="55"/>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1450"/>
                            </p:stCondLst>
                            <p:childTnLst>
                              <p:par>
                                <p:cTn id="69" presetID="47" presetClass="entr" presetSubtype="0" fill="hold" grpId="0" nodeType="afterEffect">
                                  <p:stCondLst>
                                    <p:cond delay="0"/>
                                  </p:stCondLst>
                                  <p:childTnLst>
                                    <p:set>
                                      <p:cBhvr>
                                        <p:cTn id="70" dur="1" fill="hold">
                                          <p:stCondLst>
                                            <p:cond delay="0"/>
                                          </p:stCondLst>
                                        </p:cTn>
                                        <p:tgtEl>
                                          <p:spTgt spid="627"/>
                                        </p:tgtEl>
                                        <p:attrNameLst>
                                          <p:attrName>style.visibility</p:attrName>
                                        </p:attrNameLst>
                                      </p:cBhvr>
                                      <p:to>
                                        <p:strVal val="visible"/>
                                      </p:to>
                                    </p:set>
                                    <p:animEffect transition="in" filter="fade">
                                      <p:cBhvr>
                                        <p:cTn id="71" dur="150"/>
                                        <p:tgtEl>
                                          <p:spTgt spid="627"/>
                                        </p:tgtEl>
                                      </p:cBhvr>
                                    </p:animEffect>
                                    <p:anim calcmode="lin" valueType="num">
                                      <p:cBhvr>
                                        <p:cTn id="72" dur="150" fill="hold"/>
                                        <p:tgtEl>
                                          <p:spTgt spid="627"/>
                                        </p:tgtEl>
                                        <p:attrNameLst>
                                          <p:attrName>ppt_x</p:attrName>
                                        </p:attrNameLst>
                                      </p:cBhvr>
                                      <p:tavLst>
                                        <p:tav tm="0">
                                          <p:val>
                                            <p:strVal val="#ppt_x"/>
                                          </p:val>
                                        </p:tav>
                                        <p:tav tm="100000">
                                          <p:val>
                                            <p:strVal val="#ppt_x"/>
                                          </p:val>
                                        </p:tav>
                                      </p:tavLst>
                                    </p:anim>
                                    <p:anim calcmode="lin" valueType="num">
                                      <p:cBhvr>
                                        <p:cTn id="73" dur="150" fill="hold"/>
                                        <p:tgtEl>
                                          <p:spTgt spid="627"/>
                                        </p:tgtEl>
                                        <p:attrNameLst>
                                          <p:attrName>ppt_y</p:attrName>
                                        </p:attrNameLst>
                                      </p:cBhvr>
                                      <p:tavLst>
                                        <p:tav tm="0">
                                          <p:val>
                                            <p:strVal val="#ppt_y-.1"/>
                                          </p:val>
                                        </p:tav>
                                        <p:tav tm="100000">
                                          <p:val>
                                            <p:strVal val="#ppt_y"/>
                                          </p:val>
                                        </p:tav>
                                      </p:tavLst>
                                    </p:anim>
                                  </p:childTnLst>
                                </p:cTn>
                              </p:par>
                            </p:childTnLst>
                          </p:cTn>
                        </p:par>
                        <p:par>
                          <p:cTn id="74" fill="hold" nodeType="afterGroup">
                            <p:stCondLst>
                              <p:cond delay="1600"/>
                            </p:stCondLst>
                            <p:childTnLst>
                              <p:par>
                                <p:cTn id="75" presetID="6" presetClass="entr" presetSubtype="32" fill="hold" grpId="0" nodeType="afterEffect">
                                  <p:stCondLst>
                                    <p:cond delay="0"/>
                                  </p:stCondLst>
                                  <p:childTnLst>
                                    <p:set>
                                      <p:cBhvr>
                                        <p:cTn id="76" dur="1" fill="hold">
                                          <p:stCondLst>
                                            <p:cond delay="0"/>
                                          </p:stCondLst>
                                        </p:cTn>
                                        <p:tgtEl>
                                          <p:spTgt spid="1211"/>
                                        </p:tgtEl>
                                        <p:attrNameLst>
                                          <p:attrName>style.visibility</p:attrName>
                                        </p:attrNameLst>
                                      </p:cBhvr>
                                      <p:to>
                                        <p:strVal val="visible"/>
                                      </p:to>
                                    </p:set>
                                    <p:animEffect transition="in" filter="circle(out)">
                                      <p:cBhvr>
                                        <p:cTn id="77" dur="250"/>
                                        <p:tgtEl>
                                          <p:spTgt spid="121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26"/>
                                        </p:tgtEl>
                                        <p:attrNameLst>
                                          <p:attrName>style.visibility</p:attrName>
                                        </p:attrNameLst>
                                      </p:cBhvr>
                                      <p:to>
                                        <p:strVal val="visible"/>
                                      </p:to>
                                    </p:set>
                                    <p:animEffect transition="in" filter="fade">
                                      <p:cBhvr>
                                        <p:cTn id="80" dur="200"/>
                                        <p:tgtEl>
                                          <p:spTgt spid="626"/>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 calcmode="lin" valueType="num">
                                      <p:cBhvr>
                                        <p:cTn id="85" dur="500" fill="hold"/>
                                        <p:tgtEl>
                                          <p:spTgt spid="20"/>
                                        </p:tgtEl>
                                        <p:attrNameLst>
                                          <p:attrName>style.rotation</p:attrName>
                                        </p:attrNameLst>
                                      </p:cBhvr>
                                      <p:tavLst>
                                        <p:tav tm="0">
                                          <p:val>
                                            <p:fltVal val="90"/>
                                          </p:val>
                                        </p:tav>
                                        <p:tav tm="100000">
                                          <p:val>
                                            <p:fltVal val="0"/>
                                          </p:val>
                                        </p:tav>
                                      </p:tavLst>
                                    </p:anim>
                                    <p:animEffect transition="in" filter="fade">
                                      <p:cBhvr>
                                        <p:cTn id="86" dur="500"/>
                                        <p:tgtEl>
                                          <p:spTgt spid="20"/>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fltVal val="0"/>
                                          </p:val>
                                        </p:tav>
                                        <p:tav tm="100000">
                                          <p:val>
                                            <p:strVal val="#ppt_w"/>
                                          </p:val>
                                        </p:tav>
                                      </p:tavLst>
                                    </p:anim>
                                    <p:anim calcmode="lin" valueType="num">
                                      <p:cBhvr>
                                        <p:cTn id="90" dur="500" fill="hold"/>
                                        <p:tgtEl>
                                          <p:spTgt spid="21"/>
                                        </p:tgtEl>
                                        <p:attrNameLst>
                                          <p:attrName>ppt_h</p:attrName>
                                        </p:attrNameLst>
                                      </p:cBhvr>
                                      <p:tavLst>
                                        <p:tav tm="0">
                                          <p:val>
                                            <p:fltVal val="0"/>
                                          </p:val>
                                        </p:tav>
                                        <p:tav tm="100000">
                                          <p:val>
                                            <p:strVal val="#ppt_h"/>
                                          </p:val>
                                        </p:tav>
                                      </p:tavLst>
                                    </p:anim>
                                    <p:anim calcmode="lin" valueType="num">
                                      <p:cBhvr>
                                        <p:cTn id="91" dur="500" fill="hold"/>
                                        <p:tgtEl>
                                          <p:spTgt spid="21"/>
                                        </p:tgtEl>
                                        <p:attrNameLst>
                                          <p:attrName>style.rotation</p:attrName>
                                        </p:attrNameLst>
                                      </p:cBhvr>
                                      <p:tavLst>
                                        <p:tav tm="0">
                                          <p:val>
                                            <p:fltVal val="90"/>
                                          </p:val>
                                        </p:tav>
                                        <p:tav tm="100000">
                                          <p:val>
                                            <p:fltVal val="0"/>
                                          </p:val>
                                        </p:tav>
                                      </p:tavLst>
                                    </p:anim>
                                    <p:animEffect transition="in" filter="fade">
                                      <p:cBhvr>
                                        <p:cTn id="92" dur="500"/>
                                        <p:tgtEl>
                                          <p:spTgt spid="21"/>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 calcmode="lin" valueType="num">
                                      <p:cBhvr>
                                        <p:cTn id="97" dur="500" fill="hold"/>
                                        <p:tgtEl>
                                          <p:spTgt spid="23"/>
                                        </p:tgtEl>
                                        <p:attrNameLst>
                                          <p:attrName>style.rotation</p:attrName>
                                        </p:attrNameLst>
                                      </p:cBhvr>
                                      <p:tavLst>
                                        <p:tav tm="0">
                                          <p:val>
                                            <p:fltVal val="90"/>
                                          </p:val>
                                        </p:tav>
                                        <p:tav tm="100000">
                                          <p:val>
                                            <p:fltVal val="0"/>
                                          </p:val>
                                        </p:tav>
                                      </p:tavLst>
                                    </p:anim>
                                    <p:animEffect transition="in" filter="fade">
                                      <p:cBhvr>
                                        <p:cTn id="98" dur="500"/>
                                        <p:tgtEl>
                                          <p:spTgt spid="23"/>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p:cTn id="101" dur="500" fill="hold"/>
                                        <p:tgtEl>
                                          <p:spTgt spid="22"/>
                                        </p:tgtEl>
                                        <p:attrNameLst>
                                          <p:attrName>ppt_w</p:attrName>
                                        </p:attrNameLst>
                                      </p:cBhvr>
                                      <p:tavLst>
                                        <p:tav tm="0">
                                          <p:val>
                                            <p:fltVal val="0"/>
                                          </p:val>
                                        </p:tav>
                                        <p:tav tm="100000">
                                          <p:val>
                                            <p:strVal val="#ppt_w"/>
                                          </p:val>
                                        </p:tav>
                                      </p:tavLst>
                                    </p:anim>
                                    <p:anim calcmode="lin" valueType="num">
                                      <p:cBhvr>
                                        <p:cTn id="102" dur="500" fill="hold"/>
                                        <p:tgtEl>
                                          <p:spTgt spid="22"/>
                                        </p:tgtEl>
                                        <p:attrNameLst>
                                          <p:attrName>ppt_h</p:attrName>
                                        </p:attrNameLst>
                                      </p:cBhvr>
                                      <p:tavLst>
                                        <p:tav tm="0">
                                          <p:val>
                                            <p:fltVal val="0"/>
                                          </p:val>
                                        </p:tav>
                                        <p:tav tm="100000">
                                          <p:val>
                                            <p:strVal val="#ppt_h"/>
                                          </p:val>
                                        </p:tav>
                                      </p:tavLst>
                                    </p:anim>
                                    <p:anim calcmode="lin" valueType="num">
                                      <p:cBhvr>
                                        <p:cTn id="103" dur="500" fill="hold"/>
                                        <p:tgtEl>
                                          <p:spTgt spid="22"/>
                                        </p:tgtEl>
                                        <p:attrNameLst>
                                          <p:attrName>style.rotation</p:attrName>
                                        </p:attrNameLst>
                                      </p:cBhvr>
                                      <p:tavLst>
                                        <p:tav tm="0">
                                          <p:val>
                                            <p:fltVal val="90"/>
                                          </p:val>
                                        </p:tav>
                                        <p:tav tm="100000">
                                          <p:val>
                                            <p:fltVal val="0"/>
                                          </p:val>
                                        </p:tav>
                                      </p:tavLst>
                                    </p:anim>
                                    <p:animEffect transition="in" filter="fade">
                                      <p:cBhvr>
                                        <p:cTn id="104" dur="500"/>
                                        <p:tgtEl>
                                          <p:spTgt spid="22"/>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p:cTn id="107" dur="500" fill="hold"/>
                                        <p:tgtEl>
                                          <p:spTgt spid="24"/>
                                        </p:tgtEl>
                                        <p:attrNameLst>
                                          <p:attrName>ppt_w</p:attrName>
                                        </p:attrNameLst>
                                      </p:cBhvr>
                                      <p:tavLst>
                                        <p:tav tm="0">
                                          <p:val>
                                            <p:fltVal val="0"/>
                                          </p:val>
                                        </p:tav>
                                        <p:tav tm="100000">
                                          <p:val>
                                            <p:strVal val="#ppt_w"/>
                                          </p:val>
                                        </p:tav>
                                      </p:tavLst>
                                    </p:anim>
                                    <p:anim calcmode="lin" valueType="num">
                                      <p:cBhvr>
                                        <p:cTn id="108" dur="500" fill="hold"/>
                                        <p:tgtEl>
                                          <p:spTgt spid="24"/>
                                        </p:tgtEl>
                                        <p:attrNameLst>
                                          <p:attrName>ppt_h</p:attrName>
                                        </p:attrNameLst>
                                      </p:cBhvr>
                                      <p:tavLst>
                                        <p:tav tm="0">
                                          <p:val>
                                            <p:fltVal val="0"/>
                                          </p:val>
                                        </p:tav>
                                        <p:tav tm="100000">
                                          <p:val>
                                            <p:strVal val="#ppt_h"/>
                                          </p:val>
                                        </p:tav>
                                      </p:tavLst>
                                    </p:anim>
                                    <p:anim calcmode="lin" valueType="num">
                                      <p:cBhvr>
                                        <p:cTn id="109" dur="500" fill="hold"/>
                                        <p:tgtEl>
                                          <p:spTgt spid="24"/>
                                        </p:tgtEl>
                                        <p:attrNameLst>
                                          <p:attrName>style.rotation</p:attrName>
                                        </p:attrNameLst>
                                      </p:cBhvr>
                                      <p:tavLst>
                                        <p:tav tm="0">
                                          <p:val>
                                            <p:fltVal val="90"/>
                                          </p:val>
                                        </p:tav>
                                        <p:tav tm="100000">
                                          <p:val>
                                            <p:fltVal val="0"/>
                                          </p:val>
                                        </p:tav>
                                      </p:tavLst>
                                    </p:anim>
                                    <p:animEffect transition="in" filter="fade">
                                      <p:cBhvr>
                                        <p:cTn id="1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1" restart="whenNotActive" fill="hold" evtFilter="cancelBubble" nodeType="interactiveSeq">
                <p:stCondLst>
                  <p:cond evt="onClick" delay="0">
                    <p:tgtEl>
                      <p:spTgt spid="199"/>
                    </p:tgtEl>
                  </p:cond>
                </p:stCondLst>
                <p:endSync evt="end" delay="0">
                  <p:rtn val="all"/>
                </p:endSync>
                <p:childTnLst>
                  <p:par>
                    <p:cTn id="112" fill="hold" nodeType="clickPar">
                      <p:stCondLst>
                        <p:cond delay="0"/>
                      </p:stCondLst>
                      <p:childTnLst>
                        <p:par>
                          <p:cTn id="113" fill="hold" nodeType="withGroup">
                            <p:stCondLst>
                              <p:cond delay="0"/>
                            </p:stCondLst>
                            <p:childTnLst>
                              <p:par>
                                <p:cTn id="114" presetID="2" presetClass="entr" presetSubtype="2" fill="hold" nodeType="clickEffect">
                                  <p:stCondLst>
                                    <p:cond delay="0"/>
                                  </p:stCondLst>
                                  <p:childTnLst>
                                    <p:set>
                                      <p:cBhvr>
                                        <p:cTn id="115" dur="1" fill="hold">
                                          <p:stCondLst>
                                            <p:cond delay="0"/>
                                          </p:stCondLst>
                                        </p:cTn>
                                        <p:tgtEl>
                                          <p:spTgt spid="201"/>
                                        </p:tgtEl>
                                        <p:attrNameLst>
                                          <p:attrName>style.visibility</p:attrName>
                                        </p:attrNameLst>
                                      </p:cBhvr>
                                      <p:to>
                                        <p:strVal val="visible"/>
                                      </p:to>
                                    </p:set>
                                    <p:anim calcmode="lin" valueType="num">
                                      <p:cBhvr additive="base">
                                        <p:cTn id="116" dur="200" fill="hold"/>
                                        <p:tgtEl>
                                          <p:spTgt spid="201"/>
                                        </p:tgtEl>
                                        <p:attrNameLst>
                                          <p:attrName>ppt_x</p:attrName>
                                        </p:attrNameLst>
                                      </p:cBhvr>
                                      <p:tavLst>
                                        <p:tav tm="0">
                                          <p:val>
                                            <p:strVal val="1+#ppt_w/2"/>
                                          </p:val>
                                        </p:tav>
                                        <p:tav tm="100000">
                                          <p:val>
                                            <p:strVal val="#ppt_x"/>
                                          </p:val>
                                        </p:tav>
                                      </p:tavLst>
                                    </p:anim>
                                    <p:anim calcmode="lin" valueType="num">
                                      <p:cBhvr additive="base">
                                        <p:cTn id="117" dur="200" fill="hold"/>
                                        <p:tgtEl>
                                          <p:spTgt spid="201"/>
                                        </p:tgtEl>
                                        <p:attrNameLst>
                                          <p:attrName>ppt_y</p:attrName>
                                        </p:attrNameLst>
                                      </p:cBhvr>
                                      <p:tavLst>
                                        <p:tav tm="0">
                                          <p:val>
                                            <p:strVal val="#ppt_y"/>
                                          </p:val>
                                        </p:tav>
                                        <p:tav tm="100000">
                                          <p:val>
                                            <p:strVal val="#ppt_y"/>
                                          </p:val>
                                        </p:tav>
                                      </p:tavLst>
                                    </p:anim>
                                  </p:childTnLst>
                                </p:cTn>
                              </p:par>
                              <p:par>
                                <p:cTn id="118" presetID="2" presetClass="entr" presetSubtype="2" fill="hold" nodeType="withEffect">
                                  <p:stCondLst>
                                    <p:cond delay="120"/>
                                  </p:stCondLst>
                                  <p:childTnLst>
                                    <p:set>
                                      <p:cBhvr>
                                        <p:cTn id="119" dur="1" fill="hold">
                                          <p:stCondLst>
                                            <p:cond delay="0"/>
                                          </p:stCondLst>
                                        </p:cTn>
                                        <p:tgtEl>
                                          <p:spTgt spid="331"/>
                                        </p:tgtEl>
                                        <p:attrNameLst>
                                          <p:attrName>style.visibility</p:attrName>
                                        </p:attrNameLst>
                                      </p:cBhvr>
                                      <p:to>
                                        <p:strVal val="visible"/>
                                      </p:to>
                                    </p:set>
                                    <p:anim calcmode="lin" valueType="num">
                                      <p:cBhvr additive="base">
                                        <p:cTn id="120" dur="100" fill="hold"/>
                                        <p:tgtEl>
                                          <p:spTgt spid="331"/>
                                        </p:tgtEl>
                                        <p:attrNameLst>
                                          <p:attrName>ppt_x</p:attrName>
                                        </p:attrNameLst>
                                      </p:cBhvr>
                                      <p:tavLst>
                                        <p:tav tm="0">
                                          <p:val>
                                            <p:strVal val="1+#ppt_w/2"/>
                                          </p:val>
                                        </p:tav>
                                        <p:tav tm="100000">
                                          <p:val>
                                            <p:strVal val="#ppt_x"/>
                                          </p:val>
                                        </p:tav>
                                      </p:tavLst>
                                    </p:anim>
                                    <p:anim calcmode="lin" valueType="num">
                                      <p:cBhvr additive="base">
                                        <p:cTn id="121" dur="100" fill="hold"/>
                                        <p:tgtEl>
                                          <p:spTgt spid="33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99"/>
                  </p:tgtEl>
                </p:cond>
              </p:nextCondLst>
            </p:seq>
            <p:seq concurrent="1" nextAc="seek">
              <p:cTn id="122" restart="whenNotActive" fill="hold" evtFilter="cancelBubble" nodeType="interactiveSeq">
                <p:stCondLst>
                  <p:cond evt="onClick" delay="0">
                    <p:tgtEl>
                      <p:spTgt spid="331"/>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2" presetClass="exit" presetSubtype="2" fill="hold" nodeType="clickEffect">
                                  <p:stCondLst>
                                    <p:cond delay="0"/>
                                  </p:stCondLst>
                                  <p:childTnLst>
                                    <p:anim calcmode="lin" valueType="num">
                                      <p:cBhvr additive="base">
                                        <p:cTn id="126" dur="200"/>
                                        <p:tgtEl>
                                          <p:spTgt spid="201"/>
                                        </p:tgtEl>
                                        <p:attrNameLst>
                                          <p:attrName>ppt_x</p:attrName>
                                        </p:attrNameLst>
                                      </p:cBhvr>
                                      <p:tavLst>
                                        <p:tav tm="0">
                                          <p:val>
                                            <p:strVal val="ppt_x"/>
                                          </p:val>
                                        </p:tav>
                                        <p:tav tm="100000">
                                          <p:val>
                                            <p:strVal val="1+ppt_w/2"/>
                                          </p:val>
                                        </p:tav>
                                      </p:tavLst>
                                    </p:anim>
                                    <p:anim calcmode="lin" valueType="num">
                                      <p:cBhvr additive="base">
                                        <p:cTn id="127" dur="200"/>
                                        <p:tgtEl>
                                          <p:spTgt spid="201"/>
                                        </p:tgtEl>
                                        <p:attrNameLst>
                                          <p:attrName>ppt_y</p:attrName>
                                        </p:attrNameLst>
                                      </p:cBhvr>
                                      <p:tavLst>
                                        <p:tav tm="0">
                                          <p:val>
                                            <p:strVal val="ppt_y"/>
                                          </p:val>
                                        </p:tav>
                                        <p:tav tm="100000">
                                          <p:val>
                                            <p:strVal val="ppt_y"/>
                                          </p:val>
                                        </p:tav>
                                      </p:tavLst>
                                    </p:anim>
                                    <p:set>
                                      <p:cBhvr>
                                        <p:cTn id="128" dur="1" fill="hold">
                                          <p:stCondLst>
                                            <p:cond delay="199"/>
                                          </p:stCondLst>
                                        </p:cTn>
                                        <p:tgtEl>
                                          <p:spTgt spid="201"/>
                                        </p:tgtEl>
                                        <p:attrNameLst>
                                          <p:attrName>style.visibility</p:attrName>
                                        </p:attrNameLst>
                                      </p:cBhvr>
                                      <p:to>
                                        <p:strVal val="hidden"/>
                                      </p:to>
                                    </p:set>
                                  </p:childTnLst>
                                </p:cTn>
                              </p:par>
                              <p:par>
                                <p:cTn id="129" presetID="2" presetClass="exit" presetSubtype="2" fill="hold" nodeType="withEffect">
                                  <p:stCondLst>
                                    <p:cond delay="0"/>
                                  </p:stCondLst>
                                  <p:childTnLst>
                                    <p:anim calcmode="lin" valueType="num">
                                      <p:cBhvr additive="base">
                                        <p:cTn id="130" dur="100"/>
                                        <p:tgtEl>
                                          <p:spTgt spid="331"/>
                                        </p:tgtEl>
                                        <p:attrNameLst>
                                          <p:attrName>ppt_x</p:attrName>
                                        </p:attrNameLst>
                                      </p:cBhvr>
                                      <p:tavLst>
                                        <p:tav tm="0">
                                          <p:val>
                                            <p:strVal val="ppt_x"/>
                                          </p:val>
                                        </p:tav>
                                        <p:tav tm="100000">
                                          <p:val>
                                            <p:strVal val="1+ppt_w/2"/>
                                          </p:val>
                                        </p:tav>
                                      </p:tavLst>
                                    </p:anim>
                                    <p:anim calcmode="lin" valueType="num">
                                      <p:cBhvr additive="base">
                                        <p:cTn id="131" dur="100"/>
                                        <p:tgtEl>
                                          <p:spTgt spid="331"/>
                                        </p:tgtEl>
                                        <p:attrNameLst>
                                          <p:attrName>ppt_y</p:attrName>
                                        </p:attrNameLst>
                                      </p:cBhvr>
                                      <p:tavLst>
                                        <p:tav tm="0">
                                          <p:val>
                                            <p:strVal val="ppt_y"/>
                                          </p:val>
                                        </p:tav>
                                        <p:tav tm="100000">
                                          <p:val>
                                            <p:strVal val="ppt_y"/>
                                          </p:val>
                                        </p:tav>
                                      </p:tavLst>
                                    </p:anim>
                                    <p:set>
                                      <p:cBhvr>
                                        <p:cTn id="132" dur="1" fill="hold">
                                          <p:stCondLst>
                                            <p:cond delay="99"/>
                                          </p:stCondLst>
                                        </p:cTn>
                                        <p:tgtEl>
                                          <p:spTgt spid="331"/>
                                        </p:tgtEl>
                                        <p:attrNameLst>
                                          <p:attrName>style.visibility</p:attrName>
                                        </p:attrNameLst>
                                      </p:cBhvr>
                                      <p:to>
                                        <p:strVal val="hidden"/>
                                      </p:to>
                                    </p:set>
                                  </p:childTnLst>
                                </p:cTn>
                              </p:par>
                            </p:childTnLst>
                          </p:cTn>
                        </p:par>
                      </p:childTnLst>
                    </p:cTn>
                  </p:par>
                </p:childTnLst>
              </p:cTn>
              <p:nextCondLst>
                <p:cond evt="onClick" delay="0">
                  <p:tgtEl>
                    <p:spTgt spid="331"/>
                  </p:tgtEl>
                </p:cond>
              </p:nextCondLst>
            </p:seq>
          </p:childTnLst>
        </p:cTn>
      </p:par>
    </p:tnLst>
    <p:bldLst>
      <p:bldP spid="20" grpId="0" animBg="1"/>
      <p:bldP spid="21" grpId="0" animBg="1"/>
      <p:bldP spid="22" grpId="0" animBg="1"/>
      <p:bldP spid="23" grpId="0" animBg="1"/>
      <p:bldP spid="24" grpId="0" animBg="1"/>
      <p:bldP spid="620" grpId="0"/>
      <p:bldP spid="621" grpId="0"/>
      <p:bldP spid="622" grpId="0"/>
      <p:bldP spid="623" grpId="0"/>
      <p:bldP spid="624" grpId="0"/>
      <p:bldP spid="625" grpId="0"/>
      <p:bldP spid="626" grpId="0"/>
      <p:bldP spid="627" grpId="0"/>
      <p:bldP spid="7" grpId="0" animBg="1"/>
      <p:bldP spid="1209" grpId="0" animBg="1"/>
      <p:bldP spid="1210" grpId="0" animBg="1"/>
      <p:bldP spid="12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5135893" y="2504470"/>
            <a:ext cx="1728192" cy="2160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0" y="6669360"/>
            <a:ext cx="8880309" cy="188640"/>
          </a:xfrm>
          <a:prstGeom prst="rect">
            <a:avLst/>
          </a:prstGeom>
          <a:solidFill>
            <a:srgbClr val="CC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276458"/>
            <a:ext cx="12192000" cy="908720"/>
          </a:xfrm>
          <a:prstGeom prst="rect">
            <a:avLst/>
          </a:prstGeom>
          <a:solidFill>
            <a:srgbClr val="80C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Les formations </a:t>
            </a:r>
            <a:endParaRPr lang="fr-FR" sz="2800" dirty="0"/>
          </a:p>
        </p:txBody>
      </p:sp>
      <p:sp>
        <p:nvSpPr>
          <p:cNvPr id="9" name="Rectangle 8"/>
          <p:cNvSpPr/>
          <p:nvPr/>
        </p:nvSpPr>
        <p:spPr>
          <a:xfrm>
            <a:off x="0" y="632262"/>
            <a:ext cx="12192000" cy="144016"/>
          </a:xfrm>
          <a:prstGeom prst="rect">
            <a:avLst/>
          </a:prstGeom>
          <a:solidFill>
            <a:srgbClr val="CC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8496267" y="6669360"/>
            <a:ext cx="3695733" cy="188640"/>
          </a:xfrm>
          <a:prstGeom prst="rect">
            <a:avLst/>
          </a:prstGeom>
          <a:solidFill>
            <a:srgbClr val="80C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80C4D0"/>
              </a:solidFill>
            </a:endParaRPr>
          </a:p>
        </p:txBody>
      </p:sp>
      <p:sp>
        <p:nvSpPr>
          <p:cNvPr id="45" name="Rectangle à coins arrondis 44"/>
          <p:cNvSpPr/>
          <p:nvPr/>
        </p:nvSpPr>
        <p:spPr>
          <a:xfrm rot="776174">
            <a:off x="-755177" y="-1094824"/>
            <a:ext cx="2880320" cy="1944216"/>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7" name="Image 56" descr="Charte graphique OPE.JPG"/>
          <p:cNvPicPr>
            <a:picLocks noChangeAspect="1"/>
          </p:cNvPicPr>
          <p:nvPr/>
        </p:nvPicPr>
        <p:blipFill>
          <a:blip r:embed="rId2" cstate="print"/>
          <a:srcRect l="32316" t="38135" r="264"/>
          <a:stretch>
            <a:fillRect/>
          </a:stretch>
        </p:blipFill>
        <p:spPr>
          <a:xfrm>
            <a:off x="1" y="-276458"/>
            <a:ext cx="1765129" cy="792089"/>
          </a:xfrm>
          <a:prstGeom prst="rect">
            <a:avLst/>
          </a:prstGeom>
        </p:spPr>
      </p:pic>
      <p:sp>
        <p:nvSpPr>
          <p:cNvPr id="12" name="Rectangle à coins arrondis 11"/>
          <p:cNvSpPr/>
          <p:nvPr/>
        </p:nvSpPr>
        <p:spPr>
          <a:xfrm>
            <a:off x="1295467" y="5528806"/>
            <a:ext cx="8160907" cy="576064"/>
          </a:xfrm>
          <a:prstGeom prst="roundRect">
            <a:avLst/>
          </a:prstGeom>
          <a:solidFill>
            <a:srgbClr val="92D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Bac général ou Bac Technologique </a:t>
            </a:r>
            <a:endParaRPr lang="fr-FR" dirty="0"/>
          </a:p>
        </p:txBody>
      </p:sp>
      <p:sp>
        <p:nvSpPr>
          <p:cNvPr id="13" name="Rectangle à coins arrondis 12"/>
          <p:cNvSpPr/>
          <p:nvPr/>
        </p:nvSpPr>
        <p:spPr>
          <a:xfrm>
            <a:off x="9392261" y="5518173"/>
            <a:ext cx="2592288" cy="576064"/>
          </a:xfrm>
          <a:prstGeom prst="roundRect">
            <a:avLst/>
          </a:prstGeom>
          <a:solidFill>
            <a:srgbClr val="92D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9648395" y="5600814"/>
            <a:ext cx="2208245" cy="369332"/>
          </a:xfrm>
          <a:prstGeom prst="rect">
            <a:avLst/>
          </a:prstGeom>
          <a:noFill/>
        </p:spPr>
        <p:txBody>
          <a:bodyPr wrap="square" rtlCol="0">
            <a:spAutoFit/>
          </a:bodyPr>
          <a:lstStyle/>
          <a:p>
            <a:pPr algn="ctr"/>
            <a:r>
              <a:rPr lang="fr-FR" dirty="0" smtClean="0">
                <a:solidFill>
                  <a:schemeClr val="bg1"/>
                </a:solidFill>
              </a:rPr>
              <a:t>Bac </a:t>
            </a:r>
            <a:r>
              <a:rPr lang="fr-FR" dirty="0" smtClean="0">
                <a:solidFill>
                  <a:schemeClr val="bg1"/>
                </a:solidFill>
              </a:rPr>
              <a:t>Pro / CAP </a:t>
            </a:r>
            <a:endParaRPr lang="fr-FR" dirty="0">
              <a:solidFill>
                <a:schemeClr val="bg1"/>
              </a:solidFill>
            </a:endParaRPr>
          </a:p>
        </p:txBody>
      </p:sp>
      <p:cxnSp>
        <p:nvCxnSpPr>
          <p:cNvPr id="20" name="Connecteur droit avec flèche 19"/>
          <p:cNvCxnSpPr/>
          <p:nvPr/>
        </p:nvCxnSpPr>
        <p:spPr>
          <a:xfrm flipV="1">
            <a:off x="527381" y="920294"/>
            <a:ext cx="0" cy="4248472"/>
          </a:xfrm>
          <a:prstGeom prst="straightConnector1">
            <a:avLst/>
          </a:prstGeom>
          <a:ln>
            <a:solidFill>
              <a:srgbClr val="0070C0"/>
            </a:solidFill>
            <a:tailEnd type="arrow"/>
          </a:ln>
        </p:spPr>
        <p:style>
          <a:lnRef idx="3">
            <a:schemeClr val="accent3"/>
          </a:lnRef>
          <a:fillRef idx="0">
            <a:schemeClr val="accent3"/>
          </a:fillRef>
          <a:effectRef idx="2">
            <a:schemeClr val="accent3"/>
          </a:effectRef>
          <a:fontRef idx="minor">
            <a:schemeClr val="tx1"/>
          </a:fontRef>
        </p:style>
      </p:cxnSp>
      <p:sp>
        <p:nvSpPr>
          <p:cNvPr id="22" name="Rectangle à coins arrondis 21"/>
          <p:cNvSpPr/>
          <p:nvPr/>
        </p:nvSpPr>
        <p:spPr>
          <a:xfrm>
            <a:off x="1295466" y="1424350"/>
            <a:ext cx="2976331" cy="352839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à coins arrondis 22"/>
          <p:cNvSpPr/>
          <p:nvPr/>
        </p:nvSpPr>
        <p:spPr>
          <a:xfrm>
            <a:off x="5135893" y="3152542"/>
            <a:ext cx="3264363" cy="36004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p:cNvSpPr/>
          <p:nvPr/>
        </p:nvSpPr>
        <p:spPr>
          <a:xfrm>
            <a:off x="5135894" y="3872622"/>
            <a:ext cx="3360373" cy="108012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4"/>
          <p:cNvSpPr/>
          <p:nvPr/>
        </p:nvSpPr>
        <p:spPr>
          <a:xfrm>
            <a:off x="9552384" y="3872622"/>
            <a:ext cx="2208245" cy="108012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à coins arrondis 28"/>
          <p:cNvSpPr/>
          <p:nvPr/>
        </p:nvSpPr>
        <p:spPr>
          <a:xfrm>
            <a:off x="5135893" y="1280334"/>
            <a:ext cx="1728192" cy="144016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a:p>
            <a:pPr algn="ctr"/>
            <a:r>
              <a:rPr lang="fr-FR" sz="1600" dirty="0" smtClean="0"/>
              <a:t>MASTER</a:t>
            </a:r>
          </a:p>
          <a:p>
            <a:pPr algn="ctr"/>
            <a:r>
              <a:rPr lang="fr-FR" sz="1600" dirty="0" smtClean="0"/>
              <a:t>2 ans </a:t>
            </a:r>
          </a:p>
          <a:p>
            <a:pPr algn="ctr"/>
            <a:r>
              <a:rPr lang="fr-FR" sz="1100" i="1" dirty="0" smtClean="0"/>
              <a:t>Possibilité d’accès après L3 ou M1  </a:t>
            </a:r>
            <a:endParaRPr lang="fr-FR" sz="1100" i="1" dirty="0"/>
          </a:p>
        </p:txBody>
      </p:sp>
      <p:sp>
        <p:nvSpPr>
          <p:cNvPr id="31" name="Triangle isocèle 30"/>
          <p:cNvSpPr/>
          <p:nvPr/>
        </p:nvSpPr>
        <p:spPr>
          <a:xfrm>
            <a:off x="10128448" y="5384790"/>
            <a:ext cx="288032" cy="144016"/>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riangle isocèle 31"/>
          <p:cNvSpPr/>
          <p:nvPr/>
        </p:nvSpPr>
        <p:spPr>
          <a:xfrm>
            <a:off x="10896533" y="5384790"/>
            <a:ext cx="288032" cy="144016"/>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9264352" y="5024751"/>
            <a:ext cx="3119669" cy="307777"/>
          </a:xfrm>
          <a:prstGeom prst="rect">
            <a:avLst/>
          </a:prstGeom>
          <a:noFill/>
        </p:spPr>
        <p:txBody>
          <a:bodyPr wrap="square" rtlCol="0">
            <a:spAutoFit/>
          </a:bodyPr>
          <a:lstStyle/>
          <a:p>
            <a:pPr algn="ctr"/>
            <a:r>
              <a:rPr lang="fr-FR" sz="1400" b="1" i="1" dirty="0" smtClean="0">
                <a:solidFill>
                  <a:srgbClr val="00B0F0"/>
                </a:solidFill>
              </a:rPr>
              <a:t>Sélection sur dossier </a:t>
            </a:r>
            <a:endParaRPr lang="fr-FR" sz="1400" b="1" i="1" dirty="0">
              <a:solidFill>
                <a:srgbClr val="00B0F0"/>
              </a:solidFill>
            </a:endParaRPr>
          </a:p>
        </p:txBody>
      </p:sp>
      <p:sp>
        <p:nvSpPr>
          <p:cNvPr id="34" name="ZoneTexte 33"/>
          <p:cNvSpPr txBox="1"/>
          <p:nvPr/>
        </p:nvSpPr>
        <p:spPr>
          <a:xfrm>
            <a:off x="9744406" y="4304671"/>
            <a:ext cx="1920213" cy="584775"/>
          </a:xfrm>
          <a:prstGeom prst="rect">
            <a:avLst/>
          </a:prstGeom>
          <a:noFill/>
        </p:spPr>
        <p:txBody>
          <a:bodyPr wrap="square" rtlCol="0">
            <a:spAutoFit/>
          </a:bodyPr>
          <a:lstStyle/>
          <a:p>
            <a:pPr algn="ctr"/>
            <a:r>
              <a:rPr lang="fr-FR" sz="1600" dirty="0" smtClean="0">
                <a:solidFill>
                  <a:schemeClr val="bg1"/>
                </a:solidFill>
              </a:rPr>
              <a:t>BTS ou DUT    </a:t>
            </a:r>
          </a:p>
          <a:p>
            <a:pPr algn="ctr"/>
            <a:r>
              <a:rPr lang="fr-FR" sz="1600" dirty="0" smtClean="0">
                <a:solidFill>
                  <a:schemeClr val="bg1"/>
                </a:solidFill>
              </a:rPr>
              <a:t>2 ans  </a:t>
            </a:r>
            <a:endParaRPr lang="fr-FR" sz="1600" dirty="0">
              <a:solidFill>
                <a:schemeClr val="bg1"/>
              </a:solidFill>
            </a:endParaRPr>
          </a:p>
        </p:txBody>
      </p:sp>
      <p:cxnSp>
        <p:nvCxnSpPr>
          <p:cNvPr id="44" name="Connecteur droit avec flèche 43"/>
          <p:cNvCxnSpPr/>
          <p:nvPr/>
        </p:nvCxnSpPr>
        <p:spPr>
          <a:xfrm>
            <a:off x="8592278" y="3296558"/>
            <a:ext cx="1056117" cy="576064"/>
          </a:xfrm>
          <a:prstGeom prst="straightConnector1">
            <a:avLst/>
          </a:prstGeom>
          <a:ln>
            <a:solidFill>
              <a:srgbClr val="0070C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7" name="Connecteur droit 46"/>
          <p:cNvCxnSpPr/>
          <p:nvPr/>
        </p:nvCxnSpPr>
        <p:spPr>
          <a:xfrm>
            <a:off x="5231904" y="4592702"/>
            <a:ext cx="3360373" cy="0"/>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5231904" y="4664711"/>
            <a:ext cx="2976331" cy="307777"/>
          </a:xfrm>
          <a:prstGeom prst="rect">
            <a:avLst/>
          </a:prstGeom>
          <a:noFill/>
        </p:spPr>
        <p:txBody>
          <a:bodyPr wrap="square" rtlCol="0">
            <a:spAutoFit/>
          </a:bodyPr>
          <a:lstStyle/>
          <a:p>
            <a:pPr algn="ctr"/>
            <a:r>
              <a:rPr lang="fr-FR" sz="1400" dirty="0" smtClean="0">
                <a:solidFill>
                  <a:schemeClr val="bg1"/>
                </a:solidFill>
              </a:rPr>
              <a:t>Licence 1 </a:t>
            </a:r>
            <a:endParaRPr lang="fr-FR" sz="1400" dirty="0">
              <a:solidFill>
                <a:schemeClr val="bg1"/>
              </a:solidFill>
            </a:endParaRPr>
          </a:p>
        </p:txBody>
      </p:sp>
      <p:sp>
        <p:nvSpPr>
          <p:cNvPr id="52" name="ZoneTexte 51"/>
          <p:cNvSpPr txBox="1"/>
          <p:nvPr/>
        </p:nvSpPr>
        <p:spPr>
          <a:xfrm>
            <a:off x="5327915" y="4304671"/>
            <a:ext cx="2784309" cy="307777"/>
          </a:xfrm>
          <a:prstGeom prst="rect">
            <a:avLst/>
          </a:prstGeom>
          <a:noFill/>
        </p:spPr>
        <p:txBody>
          <a:bodyPr wrap="square" rtlCol="0">
            <a:spAutoFit/>
          </a:bodyPr>
          <a:lstStyle/>
          <a:p>
            <a:pPr algn="ctr"/>
            <a:r>
              <a:rPr lang="fr-FR" sz="1400" dirty="0" smtClean="0">
                <a:solidFill>
                  <a:schemeClr val="bg1"/>
                </a:solidFill>
              </a:rPr>
              <a:t>Licence 2</a:t>
            </a:r>
            <a:endParaRPr lang="fr-FR" sz="1400" dirty="0">
              <a:solidFill>
                <a:schemeClr val="bg1"/>
              </a:solidFill>
            </a:endParaRPr>
          </a:p>
        </p:txBody>
      </p:sp>
      <p:sp>
        <p:nvSpPr>
          <p:cNvPr id="53" name="Rectangle 52"/>
          <p:cNvSpPr/>
          <p:nvPr/>
        </p:nvSpPr>
        <p:spPr>
          <a:xfrm>
            <a:off x="5135894" y="3872622"/>
            <a:ext cx="3360373" cy="36004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smtClean="0">
                <a:solidFill>
                  <a:schemeClr val="bg1"/>
                </a:solidFill>
              </a:rPr>
              <a:t>A l’université</a:t>
            </a:r>
            <a:endParaRPr lang="fr-FR" sz="1400" i="1" dirty="0">
              <a:solidFill>
                <a:schemeClr val="bg1"/>
              </a:solidFill>
            </a:endParaRPr>
          </a:p>
        </p:txBody>
      </p:sp>
      <p:cxnSp>
        <p:nvCxnSpPr>
          <p:cNvPr id="56" name="Connecteur droit 55"/>
          <p:cNvCxnSpPr/>
          <p:nvPr/>
        </p:nvCxnSpPr>
        <p:spPr>
          <a:xfrm>
            <a:off x="6864085" y="3152542"/>
            <a:ext cx="0" cy="36004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2" name="Connecteur droit 61"/>
          <p:cNvCxnSpPr>
            <a:stCxn id="22" idx="3"/>
            <a:endCxn id="22" idx="3"/>
          </p:cNvCxnSpPr>
          <p:nvPr/>
        </p:nvCxnSpPr>
        <p:spPr>
          <a:xfrm>
            <a:off x="4271797" y="318854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necteur droit 63"/>
          <p:cNvCxnSpPr>
            <a:stCxn id="22" idx="3"/>
            <a:endCxn id="22" idx="1"/>
          </p:cNvCxnSpPr>
          <p:nvPr/>
        </p:nvCxnSpPr>
        <p:spPr>
          <a:xfrm flipH="1">
            <a:off x="1295466" y="3188546"/>
            <a:ext cx="2976331"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66" name="ZoneTexte 65"/>
          <p:cNvSpPr txBox="1"/>
          <p:nvPr/>
        </p:nvSpPr>
        <p:spPr>
          <a:xfrm>
            <a:off x="1871530" y="2216438"/>
            <a:ext cx="1824203" cy="369332"/>
          </a:xfrm>
          <a:prstGeom prst="rect">
            <a:avLst/>
          </a:prstGeom>
          <a:noFill/>
        </p:spPr>
        <p:txBody>
          <a:bodyPr wrap="square" rtlCol="0">
            <a:spAutoFit/>
          </a:bodyPr>
          <a:lstStyle/>
          <a:p>
            <a:pPr algn="ctr"/>
            <a:r>
              <a:rPr lang="fr-FR" dirty="0" smtClean="0">
                <a:solidFill>
                  <a:schemeClr val="bg1"/>
                </a:solidFill>
              </a:rPr>
              <a:t>En 5 ans </a:t>
            </a:r>
            <a:endParaRPr lang="fr-FR" dirty="0">
              <a:solidFill>
                <a:schemeClr val="bg1"/>
              </a:solidFill>
            </a:endParaRPr>
          </a:p>
        </p:txBody>
      </p:sp>
      <p:cxnSp>
        <p:nvCxnSpPr>
          <p:cNvPr id="68" name="Connecteur droit 67"/>
          <p:cNvCxnSpPr/>
          <p:nvPr/>
        </p:nvCxnSpPr>
        <p:spPr>
          <a:xfrm flipH="1">
            <a:off x="335360" y="4304670"/>
            <a:ext cx="1920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0" name="Connecteur droit 69"/>
          <p:cNvCxnSpPr/>
          <p:nvPr/>
        </p:nvCxnSpPr>
        <p:spPr>
          <a:xfrm>
            <a:off x="335360" y="4664710"/>
            <a:ext cx="1920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3" name="Connecteur droit 72"/>
          <p:cNvCxnSpPr/>
          <p:nvPr/>
        </p:nvCxnSpPr>
        <p:spPr>
          <a:xfrm flipH="1">
            <a:off x="335360" y="3152542"/>
            <a:ext cx="1920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6" name="Connecteur droit 75"/>
          <p:cNvCxnSpPr/>
          <p:nvPr/>
        </p:nvCxnSpPr>
        <p:spPr>
          <a:xfrm>
            <a:off x="335360" y="2288446"/>
            <a:ext cx="192021" cy="0"/>
          </a:xfrm>
          <a:prstGeom prst="line">
            <a:avLst/>
          </a:prstGeom>
        </p:spPr>
        <p:style>
          <a:lnRef idx="3">
            <a:schemeClr val="accent1"/>
          </a:lnRef>
          <a:fillRef idx="0">
            <a:schemeClr val="accent1"/>
          </a:fillRef>
          <a:effectRef idx="2">
            <a:schemeClr val="accent1"/>
          </a:effectRef>
          <a:fontRef idx="minor">
            <a:schemeClr val="tx1"/>
          </a:fontRef>
        </p:style>
      </p:cxnSp>
      <p:sp>
        <p:nvSpPr>
          <p:cNvPr id="77" name="Rectangle 76"/>
          <p:cNvSpPr/>
          <p:nvPr/>
        </p:nvSpPr>
        <p:spPr>
          <a:xfrm>
            <a:off x="5135893" y="3152542"/>
            <a:ext cx="1536171" cy="36004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Licence </a:t>
            </a:r>
            <a:r>
              <a:rPr lang="fr-FR" sz="1400" dirty="0" smtClean="0"/>
              <a:t>initiale</a:t>
            </a:r>
            <a:r>
              <a:rPr lang="fr-FR" sz="1200" dirty="0" smtClean="0"/>
              <a:t> </a:t>
            </a:r>
            <a:endParaRPr lang="fr-FR" sz="1200" dirty="0"/>
          </a:p>
        </p:txBody>
      </p:sp>
      <p:sp>
        <p:nvSpPr>
          <p:cNvPr id="78" name="Rectangle 77"/>
          <p:cNvSpPr/>
          <p:nvPr/>
        </p:nvSpPr>
        <p:spPr>
          <a:xfrm>
            <a:off x="6960096" y="3152542"/>
            <a:ext cx="1536171" cy="36004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Licence pro</a:t>
            </a:r>
            <a:endParaRPr lang="fr-FR" sz="1400" dirty="0"/>
          </a:p>
        </p:txBody>
      </p:sp>
      <p:sp>
        <p:nvSpPr>
          <p:cNvPr id="80" name="Triangle isocèle 79"/>
          <p:cNvSpPr/>
          <p:nvPr/>
        </p:nvSpPr>
        <p:spPr>
          <a:xfrm>
            <a:off x="3215680" y="5384790"/>
            <a:ext cx="288032" cy="144016"/>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Triangle isocèle 80"/>
          <p:cNvSpPr/>
          <p:nvPr/>
        </p:nvSpPr>
        <p:spPr>
          <a:xfrm>
            <a:off x="2255573" y="5384790"/>
            <a:ext cx="288032" cy="144016"/>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Triangle isocèle 81"/>
          <p:cNvSpPr/>
          <p:nvPr/>
        </p:nvSpPr>
        <p:spPr>
          <a:xfrm>
            <a:off x="7152117" y="5384790"/>
            <a:ext cx="288032" cy="144016"/>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Triangle isocèle 82"/>
          <p:cNvSpPr/>
          <p:nvPr/>
        </p:nvSpPr>
        <p:spPr>
          <a:xfrm>
            <a:off x="5903979" y="5384790"/>
            <a:ext cx="288032" cy="144016"/>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5" name="Connecteur droit avec flèche 84"/>
          <p:cNvCxnSpPr/>
          <p:nvPr/>
        </p:nvCxnSpPr>
        <p:spPr>
          <a:xfrm>
            <a:off x="4271798" y="2432462"/>
            <a:ext cx="768085" cy="864096"/>
          </a:xfrm>
          <a:prstGeom prst="straightConnector1">
            <a:avLst/>
          </a:prstGeom>
          <a:ln>
            <a:solidFill>
              <a:srgbClr val="0070C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9" name="Arrondir un rectangle avec un coin du même côté 88"/>
          <p:cNvSpPr/>
          <p:nvPr/>
        </p:nvSpPr>
        <p:spPr>
          <a:xfrm>
            <a:off x="5135893" y="1280334"/>
            <a:ext cx="1728192" cy="360040"/>
          </a:xfrm>
          <a:prstGeom prst="round2Same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smtClean="0">
                <a:solidFill>
                  <a:schemeClr val="bg1"/>
                </a:solidFill>
              </a:rPr>
              <a:t>A l’université </a:t>
            </a:r>
            <a:endParaRPr lang="fr-FR" sz="1400" i="1" dirty="0">
              <a:solidFill>
                <a:schemeClr val="bg1"/>
              </a:solidFill>
            </a:endParaRPr>
          </a:p>
        </p:txBody>
      </p:sp>
      <p:sp>
        <p:nvSpPr>
          <p:cNvPr id="92" name="Arrondir un rectangle avec un coin du même côté 91"/>
          <p:cNvSpPr/>
          <p:nvPr/>
        </p:nvSpPr>
        <p:spPr>
          <a:xfrm>
            <a:off x="1295466" y="1280334"/>
            <a:ext cx="2976331" cy="432048"/>
          </a:xfrm>
          <a:prstGeom prst="round2Same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smtClean="0">
                <a:solidFill>
                  <a:schemeClr val="bg1"/>
                </a:solidFill>
              </a:rPr>
              <a:t>En école </a:t>
            </a:r>
            <a:endParaRPr lang="fr-FR" sz="1400" i="1" dirty="0">
              <a:solidFill>
                <a:schemeClr val="bg1"/>
              </a:solidFill>
            </a:endParaRPr>
          </a:p>
        </p:txBody>
      </p:sp>
      <p:sp>
        <p:nvSpPr>
          <p:cNvPr id="93" name="Arrondir un rectangle avec un coin du même côté 92"/>
          <p:cNvSpPr/>
          <p:nvPr/>
        </p:nvSpPr>
        <p:spPr>
          <a:xfrm>
            <a:off x="9552384" y="3872622"/>
            <a:ext cx="2208245" cy="360040"/>
          </a:xfrm>
          <a:prstGeom prst="round2Same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dirty="0" smtClean="0">
                <a:solidFill>
                  <a:schemeClr val="bg1"/>
                </a:solidFill>
              </a:rPr>
              <a:t>A l’université ou en lycée </a:t>
            </a:r>
            <a:endParaRPr lang="fr-FR" sz="1200" i="1" dirty="0">
              <a:solidFill>
                <a:schemeClr val="bg1"/>
              </a:solidFill>
            </a:endParaRPr>
          </a:p>
        </p:txBody>
      </p:sp>
      <p:sp>
        <p:nvSpPr>
          <p:cNvPr id="94" name="Triangle isocèle 93"/>
          <p:cNvSpPr/>
          <p:nvPr/>
        </p:nvSpPr>
        <p:spPr>
          <a:xfrm>
            <a:off x="5807968" y="3728606"/>
            <a:ext cx="288032" cy="144016"/>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Triangle isocèle 94"/>
          <p:cNvSpPr/>
          <p:nvPr/>
        </p:nvSpPr>
        <p:spPr>
          <a:xfrm>
            <a:off x="7536160" y="3728606"/>
            <a:ext cx="288032" cy="144016"/>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ZoneTexte 114"/>
          <p:cNvSpPr txBox="1"/>
          <p:nvPr/>
        </p:nvSpPr>
        <p:spPr>
          <a:xfrm>
            <a:off x="527381" y="4952743"/>
            <a:ext cx="1295467" cy="307777"/>
          </a:xfrm>
          <a:prstGeom prst="rect">
            <a:avLst/>
          </a:prstGeom>
          <a:noFill/>
        </p:spPr>
        <p:txBody>
          <a:bodyPr wrap="square" rtlCol="0">
            <a:spAutoFit/>
          </a:bodyPr>
          <a:lstStyle/>
          <a:p>
            <a:r>
              <a:rPr lang="fr-FR" sz="1400" i="1" dirty="0" smtClean="0">
                <a:solidFill>
                  <a:schemeClr val="tx2"/>
                </a:solidFill>
              </a:rPr>
              <a:t>année</a:t>
            </a:r>
            <a:endParaRPr lang="fr-FR" sz="1400" i="1" dirty="0">
              <a:solidFill>
                <a:schemeClr val="tx2"/>
              </a:solidFill>
            </a:endParaRPr>
          </a:p>
        </p:txBody>
      </p:sp>
      <p:sp>
        <p:nvSpPr>
          <p:cNvPr id="116" name="ZoneTexte 115"/>
          <p:cNvSpPr txBox="1"/>
          <p:nvPr/>
        </p:nvSpPr>
        <p:spPr>
          <a:xfrm>
            <a:off x="0" y="4520694"/>
            <a:ext cx="335360" cy="338554"/>
          </a:xfrm>
          <a:prstGeom prst="rect">
            <a:avLst/>
          </a:prstGeom>
          <a:noFill/>
        </p:spPr>
        <p:txBody>
          <a:bodyPr wrap="square" rtlCol="0">
            <a:spAutoFit/>
          </a:bodyPr>
          <a:lstStyle/>
          <a:p>
            <a:r>
              <a:rPr lang="fr-FR" sz="1600" dirty="0" smtClean="0">
                <a:solidFill>
                  <a:schemeClr val="tx2"/>
                </a:solidFill>
              </a:rPr>
              <a:t>1</a:t>
            </a:r>
            <a:endParaRPr lang="fr-FR" sz="1600" dirty="0">
              <a:solidFill>
                <a:schemeClr val="tx2"/>
              </a:solidFill>
            </a:endParaRPr>
          </a:p>
        </p:txBody>
      </p:sp>
      <p:sp>
        <p:nvSpPr>
          <p:cNvPr id="117" name="ZoneTexte 116"/>
          <p:cNvSpPr txBox="1"/>
          <p:nvPr/>
        </p:nvSpPr>
        <p:spPr>
          <a:xfrm>
            <a:off x="0" y="4160654"/>
            <a:ext cx="335360" cy="338554"/>
          </a:xfrm>
          <a:prstGeom prst="rect">
            <a:avLst/>
          </a:prstGeom>
          <a:noFill/>
        </p:spPr>
        <p:txBody>
          <a:bodyPr wrap="square" rtlCol="0">
            <a:spAutoFit/>
          </a:bodyPr>
          <a:lstStyle/>
          <a:p>
            <a:r>
              <a:rPr lang="fr-FR" sz="1600" dirty="0" smtClean="0">
                <a:solidFill>
                  <a:schemeClr val="tx2"/>
                </a:solidFill>
              </a:rPr>
              <a:t>2</a:t>
            </a:r>
            <a:endParaRPr lang="fr-FR" sz="1600" dirty="0">
              <a:solidFill>
                <a:schemeClr val="tx2"/>
              </a:solidFill>
            </a:endParaRPr>
          </a:p>
        </p:txBody>
      </p:sp>
      <p:sp>
        <p:nvSpPr>
          <p:cNvPr id="118" name="ZoneTexte 117"/>
          <p:cNvSpPr txBox="1"/>
          <p:nvPr/>
        </p:nvSpPr>
        <p:spPr>
          <a:xfrm>
            <a:off x="0" y="3008526"/>
            <a:ext cx="335360" cy="338554"/>
          </a:xfrm>
          <a:prstGeom prst="rect">
            <a:avLst/>
          </a:prstGeom>
          <a:noFill/>
        </p:spPr>
        <p:txBody>
          <a:bodyPr wrap="square" rtlCol="0">
            <a:spAutoFit/>
          </a:bodyPr>
          <a:lstStyle/>
          <a:p>
            <a:r>
              <a:rPr lang="fr-FR" sz="1600" dirty="0" smtClean="0">
                <a:solidFill>
                  <a:schemeClr val="tx2"/>
                </a:solidFill>
              </a:rPr>
              <a:t>3</a:t>
            </a:r>
            <a:endParaRPr lang="fr-FR" sz="1600" dirty="0">
              <a:solidFill>
                <a:schemeClr val="tx2"/>
              </a:solidFill>
            </a:endParaRPr>
          </a:p>
        </p:txBody>
      </p:sp>
      <p:cxnSp>
        <p:nvCxnSpPr>
          <p:cNvPr id="119" name="Connecteur droit 118"/>
          <p:cNvCxnSpPr/>
          <p:nvPr/>
        </p:nvCxnSpPr>
        <p:spPr>
          <a:xfrm>
            <a:off x="335360" y="1280334"/>
            <a:ext cx="192021" cy="0"/>
          </a:xfrm>
          <a:prstGeom prst="line">
            <a:avLst/>
          </a:prstGeom>
        </p:spPr>
        <p:style>
          <a:lnRef idx="3">
            <a:schemeClr val="accent1"/>
          </a:lnRef>
          <a:fillRef idx="0">
            <a:schemeClr val="accent1"/>
          </a:fillRef>
          <a:effectRef idx="2">
            <a:schemeClr val="accent1"/>
          </a:effectRef>
          <a:fontRef idx="minor">
            <a:schemeClr val="tx1"/>
          </a:fontRef>
        </p:style>
      </p:cxnSp>
      <p:sp>
        <p:nvSpPr>
          <p:cNvPr id="120" name="ZoneTexte 119"/>
          <p:cNvSpPr txBox="1"/>
          <p:nvPr/>
        </p:nvSpPr>
        <p:spPr>
          <a:xfrm>
            <a:off x="0" y="1064310"/>
            <a:ext cx="335360" cy="338554"/>
          </a:xfrm>
          <a:prstGeom prst="rect">
            <a:avLst/>
          </a:prstGeom>
          <a:noFill/>
        </p:spPr>
        <p:txBody>
          <a:bodyPr wrap="square" rtlCol="0">
            <a:spAutoFit/>
          </a:bodyPr>
          <a:lstStyle/>
          <a:p>
            <a:r>
              <a:rPr lang="fr-FR" sz="1600" dirty="0" smtClean="0">
                <a:solidFill>
                  <a:schemeClr val="tx2"/>
                </a:solidFill>
              </a:rPr>
              <a:t>5</a:t>
            </a:r>
            <a:endParaRPr lang="fr-FR" sz="1600" dirty="0">
              <a:solidFill>
                <a:schemeClr val="tx2"/>
              </a:solidFill>
            </a:endParaRPr>
          </a:p>
        </p:txBody>
      </p:sp>
      <p:sp>
        <p:nvSpPr>
          <p:cNvPr id="121" name="ZoneTexte 120"/>
          <p:cNvSpPr txBox="1"/>
          <p:nvPr/>
        </p:nvSpPr>
        <p:spPr>
          <a:xfrm>
            <a:off x="0" y="2144430"/>
            <a:ext cx="239349" cy="338554"/>
          </a:xfrm>
          <a:prstGeom prst="rect">
            <a:avLst/>
          </a:prstGeom>
          <a:noFill/>
        </p:spPr>
        <p:txBody>
          <a:bodyPr wrap="square" rtlCol="0">
            <a:spAutoFit/>
          </a:bodyPr>
          <a:lstStyle/>
          <a:p>
            <a:r>
              <a:rPr lang="fr-FR" sz="1600" dirty="0">
                <a:solidFill>
                  <a:schemeClr val="tx2"/>
                </a:solidFill>
              </a:rPr>
              <a:t>4</a:t>
            </a:r>
          </a:p>
        </p:txBody>
      </p:sp>
      <p:sp>
        <p:nvSpPr>
          <p:cNvPr id="122" name="ZoneTexte 121"/>
          <p:cNvSpPr txBox="1"/>
          <p:nvPr/>
        </p:nvSpPr>
        <p:spPr>
          <a:xfrm>
            <a:off x="1871531" y="3944630"/>
            <a:ext cx="2016224" cy="369332"/>
          </a:xfrm>
          <a:prstGeom prst="rect">
            <a:avLst/>
          </a:prstGeom>
          <a:noFill/>
        </p:spPr>
        <p:txBody>
          <a:bodyPr wrap="square" rtlCol="0">
            <a:spAutoFit/>
          </a:bodyPr>
          <a:lstStyle/>
          <a:p>
            <a:pPr algn="ctr"/>
            <a:r>
              <a:rPr lang="fr-FR" dirty="0" smtClean="0">
                <a:solidFill>
                  <a:schemeClr val="bg1"/>
                </a:solidFill>
              </a:rPr>
              <a:t>En 3 ans </a:t>
            </a:r>
            <a:endParaRPr lang="fr-FR" dirty="0">
              <a:solidFill>
                <a:schemeClr val="bg1"/>
              </a:solidFill>
            </a:endParaRPr>
          </a:p>
        </p:txBody>
      </p:sp>
      <p:sp>
        <p:nvSpPr>
          <p:cNvPr id="123" name="ZoneTexte 122"/>
          <p:cNvSpPr txBox="1"/>
          <p:nvPr/>
        </p:nvSpPr>
        <p:spPr>
          <a:xfrm>
            <a:off x="1679509" y="4952743"/>
            <a:ext cx="2400267" cy="461665"/>
          </a:xfrm>
          <a:prstGeom prst="rect">
            <a:avLst/>
          </a:prstGeom>
          <a:noFill/>
        </p:spPr>
        <p:txBody>
          <a:bodyPr wrap="square" rtlCol="0">
            <a:spAutoFit/>
          </a:bodyPr>
          <a:lstStyle/>
          <a:p>
            <a:pPr algn="ctr"/>
            <a:r>
              <a:rPr lang="fr-FR" sz="1200" b="1" i="1" dirty="0" smtClean="0">
                <a:solidFill>
                  <a:schemeClr val="accent2"/>
                </a:solidFill>
              </a:rPr>
              <a:t>Sélection sur dossier ou/et épreuve </a:t>
            </a:r>
            <a:endParaRPr lang="fr-FR" sz="1200" b="1" i="1" dirty="0">
              <a:solidFill>
                <a:schemeClr val="accent2"/>
              </a:solidFill>
            </a:endParaRPr>
          </a:p>
        </p:txBody>
      </p:sp>
      <p:sp>
        <p:nvSpPr>
          <p:cNvPr id="124" name="ZoneTexte 123"/>
          <p:cNvSpPr txBox="1"/>
          <p:nvPr/>
        </p:nvSpPr>
        <p:spPr>
          <a:xfrm>
            <a:off x="5231904" y="5024751"/>
            <a:ext cx="3168352" cy="307777"/>
          </a:xfrm>
          <a:prstGeom prst="rect">
            <a:avLst/>
          </a:prstGeom>
          <a:noFill/>
        </p:spPr>
        <p:txBody>
          <a:bodyPr wrap="square" rtlCol="0">
            <a:spAutoFit/>
          </a:bodyPr>
          <a:lstStyle/>
          <a:p>
            <a:pPr algn="ctr"/>
            <a:r>
              <a:rPr lang="fr-FR" sz="1400" b="1" i="1" dirty="0" smtClean="0">
                <a:solidFill>
                  <a:schemeClr val="accent6"/>
                </a:solidFill>
              </a:rPr>
              <a:t>Sur inscription </a:t>
            </a:r>
            <a:endParaRPr lang="fr-FR" sz="1400" b="1" i="1" dirty="0">
              <a:solidFill>
                <a:schemeClr val="accent6"/>
              </a:solidFill>
            </a:endParaRPr>
          </a:p>
        </p:txBody>
      </p:sp>
      <p:sp>
        <p:nvSpPr>
          <p:cNvPr id="126" name="Triangle isocèle 125"/>
          <p:cNvSpPr/>
          <p:nvPr/>
        </p:nvSpPr>
        <p:spPr>
          <a:xfrm>
            <a:off x="5711957" y="3080534"/>
            <a:ext cx="288032" cy="72008"/>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ZoneTexte 126"/>
          <p:cNvSpPr txBox="1"/>
          <p:nvPr/>
        </p:nvSpPr>
        <p:spPr>
          <a:xfrm>
            <a:off x="4943872" y="2792502"/>
            <a:ext cx="2688299" cy="261610"/>
          </a:xfrm>
          <a:prstGeom prst="rect">
            <a:avLst/>
          </a:prstGeom>
          <a:noFill/>
        </p:spPr>
        <p:txBody>
          <a:bodyPr wrap="square" rtlCol="0">
            <a:spAutoFit/>
          </a:bodyPr>
          <a:lstStyle/>
          <a:p>
            <a:r>
              <a:rPr lang="fr-FR" sz="1100" b="1" i="1" dirty="0" smtClean="0">
                <a:solidFill>
                  <a:schemeClr val="accent6"/>
                </a:solidFill>
              </a:rPr>
              <a:t>Dossier + entretien ou concours </a:t>
            </a:r>
            <a:endParaRPr lang="fr-FR" sz="1100" b="1" i="1" dirty="0">
              <a:solidFill>
                <a:schemeClr val="accent6"/>
              </a:solidFill>
            </a:endParaRPr>
          </a:p>
        </p:txBody>
      </p:sp>
      <p:sp>
        <p:nvSpPr>
          <p:cNvPr id="128" name="ZoneTexte 127"/>
          <p:cNvSpPr txBox="1"/>
          <p:nvPr/>
        </p:nvSpPr>
        <p:spPr>
          <a:xfrm>
            <a:off x="8880309" y="3224550"/>
            <a:ext cx="2688299" cy="307777"/>
          </a:xfrm>
          <a:prstGeom prst="rect">
            <a:avLst/>
          </a:prstGeom>
          <a:noFill/>
        </p:spPr>
        <p:txBody>
          <a:bodyPr wrap="square" rtlCol="0">
            <a:spAutoFit/>
          </a:bodyPr>
          <a:lstStyle/>
          <a:p>
            <a:r>
              <a:rPr lang="fr-FR" sz="1400" b="1" i="1" dirty="0" smtClean="0">
                <a:solidFill>
                  <a:schemeClr val="tx2"/>
                </a:solidFill>
              </a:rPr>
              <a:t>Dossier + entretien </a:t>
            </a:r>
            <a:endParaRPr lang="fr-FR" sz="1400" b="1" i="1" dirty="0">
              <a:solidFill>
                <a:schemeClr val="tx2"/>
              </a:solidFill>
            </a:endParaRPr>
          </a:p>
        </p:txBody>
      </p:sp>
      <p:sp>
        <p:nvSpPr>
          <p:cNvPr id="129" name="ZoneTexte 128"/>
          <p:cNvSpPr txBox="1"/>
          <p:nvPr/>
        </p:nvSpPr>
        <p:spPr>
          <a:xfrm>
            <a:off x="4175787" y="2144430"/>
            <a:ext cx="1728192" cy="369332"/>
          </a:xfrm>
          <a:prstGeom prst="rect">
            <a:avLst/>
          </a:prstGeom>
          <a:noFill/>
        </p:spPr>
        <p:txBody>
          <a:bodyPr wrap="square" rtlCol="0">
            <a:spAutoFit/>
          </a:bodyPr>
          <a:lstStyle/>
          <a:p>
            <a:r>
              <a:rPr lang="fr-FR" sz="1000" b="1" i="1" dirty="0" smtClean="0">
                <a:solidFill>
                  <a:schemeClr val="tx2"/>
                </a:solidFill>
              </a:rPr>
              <a:t>Concours</a:t>
            </a:r>
            <a:r>
              <a:rPr lang="fr-FR" dirty="0" smtClean="0"/>
              <a:t> </a:t>
            </a:r>
            <a:endParaRPr lang="fr-FR" dirty="0"/>
          </a:p>
        </p:txBody>
      </p:sp>
      <p:sp>
        <p:nvSpPr>
          <p:cNvPr id="61" name="Triangle isocèle 60"/>
          <p:cNvSpPr/>
          <p:nvPr/>
        </p:nvSpPr>
        <p:spPr>
          <a:xfrm>
            <a:off x="8400256" y="5384790"/>
            <a:ext cx="288032" cy="144016"/>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Triangle isocèle 62"/>
          <p:cNvSpPr/>
          <p:nvPr/>
        </p:nvSpPr>
        <p:spPr>
          <a:xfrm>
            <a:off x="9264352" y="5384790"/>
            <a:ext cx="288032" cy="144016"/>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à coins arrondis 64"/>
          <p:cNvSpPr/>
          <p:nvPr/>
        </p:nvSpPr>
        <p:spPr>
          <a:xfrm>
            <a:off x="1871330" y="6209414"/>
            <a:ext cx="9058940" cy="356200"/>
          </a:xfrm>
          <a:prstGeom prst="roundRect">
            <a:avLst/>
          </a:prstGeom>
          <a:solidFill>
            <a:srgbClr val="92D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Troisièmes général ou professionnel  </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9"/>
          <p:cNvGrpSpPr>
            <a:grpSpLocks/>
          </p:cNvGrpSpPr>
          <p:nvPr/>
        </p:nvGrpSpPr>
        <p:grpSpPr bwMode="auto">
          <a:xfrm>
            <a:off x="0" y="4471988"/>
            <a:ext cx="12223750" cy="2386012"/>
            <a:chOff x="0" y="4471206"/>
            <a:chExt cx="12223051" cy="2386795"/>
          </a:xfrm>
        </p:grpSpPr>
        <p:pic>
          <p:nvPicPr>
            <p:cNvPr id="73819" name="Image 8"/>
            <p:cNvPicPr>
              <a:picLocks noChangeAspect="1" noChangeArrowheads="1"/>
            </p:cNvPicPr>
            <p:nvPr/>
          </p:nvPicPr>
          <p:blipFill>
            <a:blip r:embed="rId2" cstate="print"/>
            <a:srcRect/>
            <a:stretch>
              <a:fillRect/>
            </a:stretch>
          </p:blipFill>
          <p:spPr bwMode="auto">
            <a:xfrm>
              <a:off x="7240" y="4471206"/>
              <a:ext cx="12177520" cy="2386794"/>
            </a:xfrm>
            <a:prstGeom prst="rect">
              <a:avLst/>
            </a:prstGeom>
            <a:noFill/>
            <a:ln w="9525">
              <a:noFill/>
              <a:miter lim="800000"/>
              <a:headEnd/>
              <a:tailEnd/>
            </a:ln>
          </p:spPr>
        </p:pic>
        <p:sp>
          <p:nvSpPr>
            <p:cNvPr id="19" name="Rectangle 18"/>
            <p:cNvSpPr/>
            <p:nvPr/>
          </p:nvSpPr>
          <p:spPr>
            <a:xfrm>
              <a:off x="0" y="4477558"/>
              <a:ext cx="12223051" cy="2380443"/>
            </a:xfrm>
            <a:prstGeom prst="rect">
              <a:avLst/>
            </a:prstGeom>
            <a:gradFill>
              <a:gsLst>
                <a:gs pos="0">
                  <a:srgbClr val="070164">
                    <a:alpha val="8000"/>
                  </a:srgbClr>
                </a:gs>
                <a:gs pos="100000">
                  <a:srgbClr val="070164">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20" name="Rectangle à coins arrondis 19"/>
          <p:cNvSpPr/>
          <p:nvPr/>
        </p:nvSpPr>
        <p:spPr>
          <a:xfrm rot="13088523">
            <a:off x="2101850" y="4837113"/>
            <a:ext cx="661988" cy="234950"/>
          </a:xfrm>
          <a:prstGeom prst="roundRect">
            <a:avLst>
              <a:gd name="adj" fmla="val 50000"/>
            </a:avLst>
          </a:prstGeom>
          <a:solidFill>
            <a:srgbClr val="F7A1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1" name="Rectangle à coins arrondis 20"/>
          <p:cNvSpPr/>
          <p:nvPr/>
        </p:nvSpPr>
        <p:spPr>
          <a:xfrm rot="20235807">
            <a:off x="-496888" y="6507163"/>
            <a:ext cx="1116013" cy="396875"/>
          </a:xfrm>
          <a:prstGeom prst="roundRect">
            <a:avLst>
              <a:gd name="adj" fmla="val 50000"/>
            </a:avLst>
          </a:prstGeom>
          <a:solidFill>
            <a:srgbClr val="15AE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Rectangle à coins arrondis 21"/>
          <p:cNvSpPr/>
          <p:nvPr/>
        </p:nvSpPr>
        <p:spPr>
          <a:xfrm rot="8075434">
            <a:off x="6231732" y="5204619"/>
            <a:ext cx="628650" cy="223837"/>
          </a:xfrm>
          <a:prstGeom prst="roundRect">
            <a:avLst>
              <a:gd name="adj" fmla="val 50000"/>
            </a:avLst>
          </a:prstGeom>
          <a:solidFill>
            <a:srgbClr val="00A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 name="Rectangle à coins arrondis 22"/>
          <p:cNvSpPr/>
          <p:nvPr/>
        </p:nvSpPr>
        <p:spPr>
          <a:xfrm rot="3116719">
            <a:off x="4033044" y="6506369"/>
            <a:ext cx="1116013" cy="396875"/>
          </a:xfrm>
          <a:prstGeom prst="roundRect">
            <a:avLst>
              <a:gd name="adj" fmla="val 50000"/>
            </a:avLst>
          </a:prstGeom>
          <a:solidFill>
            <a:srgbClr val="933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4" name="Rectangle à coins arrondis 23"/>
          <p:cNvSpPr/>
          <p:nvPr/>
        </p:nvSpPr>
        <p:spPr>
          <a:xfrm rot="1882377">
            <a:off x="11660188" y="5986463"/>
            <a:ext cx="800100" cy="284162"/>
          </a:xfrm>
          <a:prstGeom prst="roundRect">
            <a:avLst>
              <a:gd name="adj" fmla="val 50000"/>
            </a:avLst>
          </a:prstGeom>
          <a:solidFill>
            <a:srgbClr val="E83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9" name="ZoneTexte 48"/>
          <p:cNvSpPr txBox="1"/>
          <p:nvPr/>
        </p:nvSpPr>
        <p:spPr>
          <a:xfrm>
            <a:off x="542925" y="1336675"/>
            <a:ext cx="8275638" cy="2930525"/>
          </a:xfrm>
          <a:prstGeom prst="rect">
            <a:avLst/>
          </a:prstGeom>
          <a:solidFill>
            <a:schemeClr val="bg1"/>
          </a:solidFill>
        </p:spPr>
        <p:txBody>
          <a:bodyPr>
            <a:spAutoFit/>
          </a:bodyPr>
          <a:lstStyle/>
          <a:p>
            <a:pPr eaLnBrk="1" fontAlgn="auto" hangingPunct="1">
              <a:lnSpc>
                <a:spcPct val="150000"/>
              </a:lnSpc>
              <a:spcBef>
                <a:spcPts val="0"/>
              </a:spcBef>
              <a:spcAft>
                <a:spcPts val="0"/>
              </a:spcAft>
              <a:defRPr/>
            </a:pPr>
            <a:endParaRPr lang="fr-FR" sz="1100" dirty="0">
              <a:solidFill>
                <a:schemeClr val="tx1">
                  <a:lumMod val="85000"/>
                  <a:lumOff val="15000"/>
                </a:schemeClr>
              </a:solidFill>
              <a:latin typeface="+mn-lt"/>
            </a:endParaRPr>
          </a:p>
          <a:p>
            <a:pPr marL="342900" indent="-342900" eaLnBrk="1" fontAlgn="auto" hangingPunct="1">
              <a:lnSpc>
                <a:spcPct val="150000"/>
              </a:lnSpc>
              <a:spcBef>
                <a:spcPts val="0"/>
              </a:spcBef>
              <a:spcAft>
                <a:spcPts val="0"/>
              </a:spcAft>
              <a:buFontTx/>
              <a:buBlip>
                <a:blip r:embed="rId3"/>
              </a:buBlip>
              <a:defRPr/>
            </a:pPr>
            <a:r>
              <a:rPr lang="fr-FR" sz="2000" dirty="0">
                <a:solidFill>
                  <a:schemeClr val="tx1">
                    <a:lumMod val="85000"/>
                    <a:lumOff val="15000"/>
                  </a:schemeClr>
                </a:solidFill>
                <a:latin typeface="+mn-lt"/>
              </a:rPr>
              <a:t>Pour les jeunes de 16 à 25 ans</a:t>
            </a:r>
          </a:p>
          <a:p>
            <a:pPr marL="342900" indent="-342900" eaLnBrk="1" fontAlgn="auto" hangingPunct="1">
              <a:lnSpc>
                <a:spcPct val="150000"/>
              </a:lnSpc>
              <a:spcBef>
                <a:spcPts val="0"/>
              </a:spcBef>
              <a:spcAft>
                <a:spcPts val="0"/>
              </a:spcAft>
              <a:buFontTx/>
              <a:buBlip>
                <a:blip r:embed="rId3"/>
              </a:buBlip>
              <a:defRPr/>
            </a:pPr>
            <a:r>
              <a:rPr lang="fr-FR" sz="2000" dirty="0">
                <a:solidFill>
                  <a:schemeClr val="tx1">
                    <a:lumMod val="85000"/>
                    <a:lumOff val="15000"/>
                  </a:schemeClr>
                </a:solidFill>
                <a:latin typeface="+mn-lt"/>
              </a:rPr>
              <a:t>Permet d’obtenir un diplôme ou un titre à finalité professionnelle</a:t>
            </a:r>
          </a:p>
          <a:p>
            <a:pPr marL="342900" indent="-342900" eaLnBrk="1" fontAlgn="auto" hangingPunct="1">
              <a:lnSpc>
                <a:spcPct val="150000"/>
              </a:lnSpc>
              <a:spcBef>
                <a:spcPts val="0"/>
              </a:spcBef>
              <a:spcAft>
                <a:spcPts val="0"/>
              </a:spcAft>
              <a:buFontTx/>
              <a:buBlip>
                <a:blip r:embed="rId3"/>
              </a:buBlip>
              <a:defRPr/>
            </a:pPr>
            <a:r>
              <a:rPr lang="fr-FR" sz="2000" dirty="0">
                <a:solidFill>
                  <a:schemeClr val="tx1">
                    <a:lumMod val="85000"/>
                    <a:lumOff val="15000"/>
                  </a:schemeClr>
                </a:solidFill>
                <a:latin typeface="+mn-lt"/>
              </a:rPr>
              <a:t>Rythme général : 2 semaines en entreprise et 1 semaine à l’école</a:t>
            </a:r>
          </a:p>
          <a:p>
            <a:pPr marL="342900" indent="-342900" eaLnBrk="1" fontAlgn="auto" hangingPunct="1">
              <a:lnSpc>
                <a:spcPct val="150000"/>
              </a:lnSpc>
              <a:spcBef>
                <a:spcPts val="0"/>
              </a:spcBef>
              <a:spcAft>
                <a:spcPts val="0"/>
              </a:spcAft>
              <a:buFontTx/>
              <a:buBlip>
                <a:blip r:embed="rId3"/>
              </a:buBlip>
              <a:defRPr/>
            </a:pPr>
            <a:r>
              <a:rPr lang="fr-FR" sz="2000" dirty="0">
                <a:solidFill>
                  <a:schemeClr val="tx1">
                    <a:lumMod val="85000"/>
                    <a:lumOff val="15000"/>
                  </a:schemeClr>
                </a:solidFill>
                <a:latin typeface="+mn-lt"/>
              </a:rPr>
              <a:t>400 heures de formation annuelle</a:t>
            </a:r>
          </a:p>
          <a:p>
            <a:pPr marL="342900" indent="-342900" eaLnBrk="1" fontAlgn="auto" hangingPunct="1">
              <a:lnSpc>
                <a:spcPct val="150000"/>
              </a:lnSpc>
              <a:spcBef>
                <a:spcPts val="0"/>
              </a:spcBef>
              <a:spcAft>
                <a:spcPts val="0"/>
              </a:spcAft>
              <a:buFontTx/>
              <a:buBlip>
                <a:blip r:embed="rId3"/>
              </a:buBlip>
              <a:defRPr/>
            </a:pPr>
            <a:r>
              <a:rPr lang="fr-FR" sz="2000" dirty="0">
                <a:solidFill>
                  <a:schemeClr val="tx1">
                    <a:lumMod val="85000"/>
                    <a:lumOff val="15000"/>
                  </a:schemeClr>
                </a:solidFill>
                <a:latin typeface="+mn-lt"/>
              </a:rPr>
              <a:t>Rémunération et prise en charge des frais de scolarité</a:t>
            </a:r>
          </a:p>
          <a:p>
            <a:pPr eaLnBrk="1" fontAlgn="auto" hangingPunct="1">
              <a:lnSpc>
                <a:spcPct val="150000"/>
              </a:lnSpc>
              <a:spcBef>
                <a:spcPts val="0"/>
              </a:spcBef>
              <a:spcAft>
                <a:spcPts val="0"/>
              </a:spcAft>
              <a:defRPr/>
            </a:pPr>
            <a:endParaRPr lang="fr-FR" sz="1100" dirty="0">
              <a:solidFill>
                <a:schemeClr val="tx1">
                  <a:lumMod val="85000"/>
                  <a:lumOff val="15000"/>
                </a:schemeClr>
              </a:solidFill>
              <a:latin typeface="Arial" panose="020B0604020202020204" pitchFamily="34" charset="0"/>
            </a:endParaRPr>
          </a:p>
        </p:txBody>
      </p:sp>
      <p:sp>
        <p:nvSpPr>
          <p:cNvPr id="73737" name="ZoneTexte 30"/>
          <p:cNvSpPr txBox="1">
            <a:spLocks noChangeArrowheads="1"/>
          </p:cNvSpPr>
          <p:nvPr/>
        </p:nvSpPr>
        <p:spPr bwMode="auto">
          <a:xfrm>
            <a:off x="0" y="3175"/>
            <a:ext cx="7908925" cy="646113"/>
          </a:xfrm>
          <a:prstGeom prst="rect">
            <a:avLst/>
          </a:prstGeom>
          <a:noFill/>
          <a:ln w="9525">
            <a:noFill/>
            <a:miter lim="800000"/>
            <a:headEnd/>
            <a:tailEnd/>
          </a:ln>
        </p:spPr>
        <p:txBody>
          <a:bodyPr>
            <a:spAutoFit/>
          </a:bodyPr>
          <a:lstStyle/>
          <a:p>
            <a:pPr eaLnBrk="1" hangingPunct="1"/>
            <a:r>
              <a:rPr lang="fr-FR" altLang="fr-FR" sz="3600" b="1">
                <a:solidFill>
                  <a:srgbClr val="09093E"/>
                </a:solidFill>
              </a:rPr>
              <a:t>L’apprentissage</a:t>
            </a:r>
          </a:p>
        </p:txBody>
      </p:sp>
      <p:grpSp>
        <p:nvGrpSpPr>
          <p:cNvPr id="3" name="Groupe 6"/>
          <p:cNvGrpSpPr>
            <a:grpSpLocks/>
          </p:cNvGrpSpPr>
          <p:nvPr/>
        </p:nvGrpSpPr>
        <p:grpSpPr bwMode="auto">
          <a:xfrm>
            <a:off x="7899400" y="357188"/>
            <a:ext cx="3762375" cy="3762375"/>
            <a:chOff x="8027697" y="539464"/>
            <a:chExt cx="3761297" cy="3761547"/>
          </a:xfrm>
        </p:grpSpPr>
        <p:grpSp>
          <p:nvGrpSpPr>
            <p:cNvPr id="4" name="Groupe 33"/>
            <p:cNvGrpSpPr>
              <a:grpSpLocks/>
            </p:cNvGrpSpPr>
            <p:nvPr/>
          </p:nvGrpSpPr>
          <p:grpSpPr bwMode="auto">
            <a:xfrm flipH="1">
              <a:off x="8564539" y="1342775"/>
              <a:ext cx="3224455" cy="2958236"/>
              <a:chOff x="6345241" y="2465340"/>
              <a:chExt cx="4039541" cy="4024863"/>
            </a:xfrm>
          </p:grpSpPr>
          <p:sp>
            <p:nvSpPr>
              <p:cNvPr id="35" name="Rectangle 34">
                <a:extLst>
                  <a:ext uri="{FF2B5EF4-FFF2-40B4-BE49-F238E27FC236}"/>
                </a:extLst>
              </p:cNvPr>
              <p:cNvSpPr/>
              <p:nvPr/>
            </p:nvSpPr>
            <p:spPr>
              <a:xfrm>
                <a:off x="6345241" y="2473688"/>
                <a:ext cx="4040068" cy="3986283"/>
              </a:xfrm>
              <a:prstGeom prst="rect">
                <a:avLst/>
              </a:prstGeom>
              <a:solidFill>
                <a:srgbClr val="AAB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dirty="0"/>
              </a:p>
            </p:txBody>
          </p:sp>
          <p:sp>
            <p:nvSpPr>
              <p:cNvPr id="36" name="Rectangle à coins arrondis 92">
                <a:extLst>
                  <a:ext uri="{FF2B5EF4-FFF2-40B4-BE49-F238E27FC236}"/>
                </a:extLst>
              </p:cNvPr>
              <p:cNvSpPr/>
              <p:nvPr/>
            </p:nvSpPr>
            <p:spPr>
              <a:xfrm rot="8556247" flipV="1">
                <a:off x="6375064" y="5082263"/>
                <a:ext cx="409574" cy="116609"/>
              </a:xfrm>
              <a:prstGeom prst="roundRect">
                <a:avLst>
                  <a:gd name="adj" fmla="val 50000"/>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37" name="Rectangle à coins arrondis 93">
                <a:extLst>
                  <a:ext uri="{FF2B5EF4-FFF2-40B4-BE49-F238E27FC236}"/>
                </a:extLst>
              </p:cNvPr>
              <p:cNvSpPr/>
              <p:nvPr/>
            </p:nvSpPr>
            <p:spPr>
              <a:xfrm rot="3116719">
                <a:off x="6313381" y="6215780"/>
                <a:ext cx="427565" cy="121282"/>
              </a:xfrm>
              <a:prstGeom prst="roundRect">
                <a:avLst>
                  <a:gd name="adj" fmla="val 50000"/>
                </a:avLst>
              </a:prstGeom>
              <a:solidFill>
                <a:srgbClr val="009E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38" name="Rectangle à coins arrondis 99">
                <a:extLst>
                  <a:ext uri="{FF2B5EF4-FFF2-40B4-BE49-F238E27FC236}"/>
                </a:extLst>
              </p:cNvPr>
              <p:cNvSpPr/>
              <p:nvPr/>
            </p:nvSpPr>
            <p:spPr>
              <a:xfrm rot="7722652" flipV="1">
                <a:off x="6364766" y="5426256"/>
                <a:ext cx="410289" cy="115317"/>
              </a:xfrm>
              <a:prstGeom prst="roundRect">
                <a:avLst>
                  <a:gd name="adj" fmla="val 50000"/>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39" name="Rectangle à coins arrondis 187">
                <a:extLst>
                  <a:ext uri="{FF2B5EF4-FFF2-40B4-BE49-F238E27FC236}"/>
                </a:extLst>
              </p:cNvPr>
              <p:cNvSpPr/>
              <p:nvPr/>
            </p:nvSpPr>
            <p:spPr>
              <a:xfrm rot="8075434" flipV="1">
                <a:off x="6375785" y="5753407"/>
                <a:ext cx="408130" cy="115317"/>
              </a:xfrm>
              <a:prstGeom prst="roundRect">
                <a:avLst>
                  <a:gd name="adj" fmla="val 50000"/>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40" name="Rectangle à coins arrondis 92">
                <a:extLst>
                  <a:ext uri="{FF2B5EF4-FFF2-40B4-BE49-F238E27FC236}"/>
                </a:extLst>
              </p:cNvPr>
              <p:cNvSpPr/>
              <p:nvPr/>
            </p:nvSpPr>
            <p:spPr>
              <a:xfrm rot="13194327" flipV="1">
                <a:off x="6631545" y="6211638"/>
                <a:ext cx="409574" cy="116609"/>
              </a:xfrm>
              <a:prstGeom prst="roundRect">
                <a:avLst>
                  <a:gd name="adj" fmla="val 50000"/>
                </a:avLst>
              </a:prstGeom>
              <a:solidFill>
                <a:srgbClr val="A715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41" name="Rectangle à coins arrondis 92">
                <a:extLst>
                  <a:ext uri="{FF2B5EF4-FFF2-40B4-BE49-F238E27FC236}"/>
                </a:extLst>
              </p:cNvPr>
              <p:cNvSpPr/>
              <p:nvPr/>
            </p:nvSpPr>
            <p:spPr>
              <a:xfrm rot="5400000" flipV="1">
                <a:off x="6907550" y="6173414"/>
                <a:ext cx="410289" cy="115317"/>
              </a:xfrm>
              <a:prstGeom prst="roundRect">
                <a:avLst>
                  <a:gd name="adj" fmla="val 50000"/>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42" name="Rectangle à coins arrondis 92">
                <a:extLst>
                  <a:ext uri="{FF2B5EF4-FFF2-40B4-BE49-F238E27FC236}"/>
                </a:extLst>
              </p:cNvPr>
              <p:cNvSpPr/>
              <p:nvPr/>
            </p:nvSpPr>
            <p:spPr>
              <a:xfrm rot="7269340" flipV="1">
                <a:off x="7227654" y="6188530"/>
                <a:ext cx="410289" cy="115317"/>
              </a:xfrm>
              <a:prstGeom prst="roundRect">
                <a:avLst>
                  <a:gd name="adj" fmla="val 50000"/>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43" name="Rectangle à coins arrondis 92">
                <a:extLst>
                  <a:ext uri="{FF2B5EF4-FFF2-40B4-BE49-F238E27FC236}"/>
                </a:extLst>
              </p:cNvPr>
              <p:cNvSpPr/>
              <p:nvPr/>
            </p:nvSpPr>
            <p:spPr>
              <a:xfrm rot="9187548" flipV="1">
                <a:off x="7605774" y="6239711"/>
                <a:ext cx="411561" cy="116609"/>
              </a:xfrm>
              <a:prstGeom prst="roundRect">
                <a:avLst>
                  <a:gd name="adj" fmla="val 50000"/>
                </a:avLst>
              </a:prstGeom>
              <a:solidFill>
                <a:srgbClr val="A715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44" name="Rectangle à coins arrondis 92">
                <a:extLst>
                  <a:ext uri="{FF2B5EF4-FFF2-40B4-BE49-F238E27FC236}"/>
                </a:extLst>
              </p:cNvPr>
              <p:cNvSpPr/>
              <p:nvPr/>
            </p:nvSpPr>
            <p:spPr>
              <a:xfrm rot="2792169" flipV="1">
                <a:off x="7989143" y="6182052"/>
                <a:ext cx="410289" cy="115317"/>
              </a:xfrm>
              <a:prstGeom prst="roundRect">
                <a:avLst>
                  <a:gd name="adj" fmla="val 50000"/>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45" name="Rectangle à coins arrondis 92">
                <a:extLst>
                  <a:ext uri="{FF2B5EF4-FFF2-40B4-BE49-F238E27FC236}"/>
                </a:extLst>
              </p:cNvPr>
              <p:cNvSpPr/>
              <p:nvPr/>
            </p:nvSpPr>
            <p:spPr>
              <a:xfrm rot="11911415" flipV="1">
                <a:off x="6390969" y="4749713"/>
                <a:ext cx="409574" cy="116609"/>
              </a:xfrm>
              <a:prstGeom prst="roundRect">
                <a:avLst>
                  <a:gd name="adj" fmla="val 50000"/>
                </a:avLst>
              </a:prstGeom>
              <a:solidFill>
                <a:srgbClr val="009C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dirty="0"/>
              </a:p>
            </p:txBody>
          </p:sp>
          <p:sp>
            <p:nvSpPr>
              <p:cNvPr id="46" name="Rectangle à coins arrondis 93">
                <a:extLst>
                  <a:ext uri="{FF2B5EF4-FFF2-40B4-BE49-F238E27FC236}"/>
                </a:extLst>
              </p:cNvPr>
              <p:cNvSpPr/>
              <p:nvPr/>
            </p:nvSpPr>
            <p:spPr>
              <a:xfrm rot="3116719">
                <a:off x="8337392" y="6204983"/>
                <a:ext cx="427565" cy="121282"/>
              </a:xfrm>
              <a:prstGeom prst="roundRect">
                <a:avLst>
                  <a:gd name="adj" fmla="val 50000"/>
                </a:avLst>
              </a:prstGeom>
              <a:solidFill>
                <a:srgbClr val="009E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47" name="Rectangle à coins arrondis 92">
                <a:extLst>
                  <a:ext uri="{FF2B5EF4-FFF2-40B4-BE49-F238E27FC236}"/>
                </a:extLst>
              </p:cNvPr>
              <p:cNvSpPr/>
              <p:nvPr/>
            </p:nvSpPr>
            <p:spPr>
              <a:xfrm rot="13194327" flipV="1">
                <a:off x="8609826" y="6187885"/>
                <a:ext cx="409574" cy="116609"/>
              </a:xfrm>
              <a:prstGeom prst="roundRect">
                <a:avLst>
                  <a:gd name="adj" fmla="val 50000"/>
                </a:avLst>
              </a:prstGeom>
              <a:solidFill>
                <a:srgbClr val="A715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48" name="Rectangle à coins arrondis 92">
                <a:extLst>
                  <a:ext uri="{FF2B5EF4-FFF2-40B4-BE49-F238E27FC236}"/>
                </a:extLst>
              </p:cNvPr>
              <p:cNvSpPr/>
              <p:nvPr/>
            </p:nvSpPr>
            <p:spPr>
              <a:xfrm rot="5400000" flipV="1">
                <a:off x="8932555" y="6161623"/>
                <a:ext cx="410289" cy="117306"/>
              </a:xfrm>
              <a:prstGeom prst="roundRect">
                <a:avLst>
                  <a:gd name="adj" fmla="val 50000"/>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51" name="Rectangle à coins arrondis 92">
                <a:extLst>
                  <a:ext uri="{FF2B5EF4-FFF2-40B4-BE49-F238E27FC236}"/>
                </a:extLst>
              </p:cNvPr>
              <p:cNvSpPr/>
              <p:nvPr/>
            </p:nvSpPr>
            <p:spPr>
              <a:xfrm rot="7269340" flipV="1">
                <a:off x="9251665" y="6179893"/>
                <a:ext cx="410289" cy="115317"/>
              </a:xfrm>
              <a:prstGeom prst="roundRect">
                <a:avLst>
                  <a:gd name="adj" fmla="val 50000"/>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52" name="Rectangle à coins arrondis 92">
                <a:extLst>
                  <a:ext uri="{FF2B5EF4-FFF2-40B4-BE49-F238E27FC236}"/>
                </a:extLst>
              </p:cNvPr>
              <p:cNvSpPr/>
              <p:nvPr/>
            </p:nvSpPr>
            <p:spPr>
              <a:xfrm rot="8556247" flipV="1">
                <a:off x="6406875" y="3248918"/>
                <a:ext cx="409574" cy="116609"/>
              </a:xfrm>
              <a:prstGeom prst="roundRect">
                <a:avLst>
                  <a:gd name="adj" fmla="val 50000"/>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54" name="Rectangle à coins arrondis 93">
                <a:extLst>
                  <a:ext uri="{FF2B5EF4-FFF2-40B4-BE49-F238E27FC236}"/>
                </a:extLst>
              </p:cNvPr>
              <p:cNvSpPr/>
              <p:nvPr/>
            </p:nvSpPr>
            <p:spPr>
              <a:xfrm rot="3116719">
                <a:off x="6345193" y="4382435"/>
                <a:ext cx="427565" cy="121282"/>
              </a:xfrm>
              <a:prstGeom prst="roundRect">
                <a:avLst>
                  <a:gd name="adj" fmla="val 50000"/>
                </a:avLst>
              </a:prstGeom>
              <a:solidFill>
                <a:srgbClr val="009E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56" name="Rectangle à coins arrondis 99">
                <a:extLst>
                  <a:ext uri="{FF2B5EF4-FFF2-40B4-BE49-F238E27FC236}"/>
                </a:extLst>
              </p:cNvPr>
              <p:cNvSpPr/>
              <p:nvPr/>
            </p:nvSpPr>
            <p:spPr>
              <a:xfrm rot="7722652" flipV="1">
                <a:off x="6397572" y="3591918"/>
                <a:ext cx="410289" cy="117305"/>
              </a:xfrm>
              <a:prstGeom prst="roundRect">
                <a:avLst>
                  <a:gd name="adj" fmla="val 50000"/>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68" name="Rectangle à coins arrondis 187">
                <a:extLst>
                  <a:ext uri="{FF2B5EF4-FFF2-40B4-BE49-F238E27FC236}"/>
                </a:extLst>
              </p:cNvPr>
              <p:cNvSpPr/>
              <p:nvPr/>
            </p:nvSpPr>
            <p:spPr>
              <a:xfrm rot="8075434" flipV="1">
                <a:off x="6406518" y="3918983"/>
                <a:ext cx="410289" cy="115317"/>
              </a:xfrm>
              <a:prstGeom prst="roundRect">
                <a:avLst>
                  <a:gd name="adj" fmla="val 50000"/>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74" name="Rectangle à coins arrondis 92">
                <a:extLst>
                  <a:ext uri="{FF2B5EF4-FFF2-40B4-BE49-F238E27FC236}"/>
                </a:extLst>
              </p:cNvPr>
              <p:cNvSpPr/>
              <p:nvPr/>
            </p:nvSpPr>
            <p:spPr>
              <a:xfrm rot="11911415" flipV="1">
                <a:off x="6422781" y="2916368"/>
                <a:ext cx="411563" cy="116609"/>
              </a:xfrm>
              <a:prstGeom prst="roundRect">
                <a:avLst>
                  <a:gd name="adj" fmla="val 50000"/>
                </a:avLst>
              </a:prstGeom>
              <a:solidFill>
                <a:srgbClr val="009C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dirty="0"/>
              </a:p>
            </p:txBody>
          </p:sp>
          <p:sp>
            <p:nvSpPr>
              <p:cNvPr id="75" name="Rectangle à coins arrondis 93">
                <a:extLst>
                  <a:ext uri="{FF2B5EF4-FFF2-40B4-BE49-F238E27FC236}"/>
                </a:extLst>
              </p:cNvPr>
              <p:cNvSpPr/>
              <p:nvPr/>
            </p:nvSpPr>
            <p:spPr>
              <a:xfrm rot="3116719">
                <a:off x="6339228" y="2618192"/>
                <a:ext cx="427565" cy="121281"/>
              </a:xfrm>
              <a:prstGeom prst="roundRect">
                <a:avLst>
                  <a:gd name="adj" fmla="val 50000"/>
                </a:avLst>
              </a:prstGeom>
              <a:solidFill>
                <a:srgbClr val="009E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76" name="Rectangle à coins arrondis 92">
                <a:extLst>
                  <a:ext uri="{FF2B5EF4-FFF2-40B4-BE49-F238E27FC236}"/>
                </a:extLst>
              </p:cNvPr>
              <p:cNvSpPr/>
              <p:nvPr/>
            </p:nvSpPr>
            <p:spPr>
              <a:xfrm rot="2792169" flipV="1">
                <a:off x="9644338" y="6183217"/>
                <a:ext cx="410289" cy="117306"/>
              </a:xfrm>
              <a:prstGeom prst="roundRect">
                <a:avLst>
                  <a:gd name="adj" fmla="val 50000"/>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77" name="Rectangle à coins arrondis 93">
                <a:extLst>
                  <a:ext uri="{FF2B5EF4-FFF2-40B4-BE49-F238E27FC236}"/>
                </a:extLst>
              </p:cNvPr>
              <p:cNvSpPr/>
              <p:nvPr/>
            </p:nvSpPr>
            <p:spPr>
              <a:xfrm rot="3116719">
                <a:off x="9991593" y="6207143"/>
                <a:ext cx="427565" cy="121282"/>
              </a:xfrm>
              <a:prstGeom prst="roundRect">
                <a:avLst>
                  <a:gd name="adj" fmla="val 50000"/>
                </a:avLst>
              </a:prstGeom>
              <a:solidFill>
                <a:srgbClr val="009E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grpSp>
        <p:pic>
          <p:nvPicPr>
            <p:cNvPr id="73795" name="Image 78"/>
            <p:cNvPicPr>
              <a:picLocks noChangeAspect="1" noChangeArrowheads="1"/>
            </p:cNvPicPr>
            <p:nvPr/>
          </p:nvPicPr>
          <p:blipFill>
            <a:blip r:embed="rId4" cstate="print"/>
            <a:srcRect/>
            <a:stretch>
              <a:fillRect/>
            </a:stretch>
          </p:blipFill>
          <p:spPr bwMode="auto">
            <a:xfrm>
              <a:off x="8027697" y="539464"/>
              <a:ext cx="3565811" cy="3565811"/>
            </a:xfrm>
            <a:prstGeom prst="rect">
              <a:avLst/>
            </a:prstGeom>
            <a:noFill/>
            <a:ln w="9525">
              <a:noFill/>
              <a:miter lim="800000"/>
              <a:headEnd/>
              <a:tailEnd/>
            </a:ln>
          </p:spPr>
        </p:pic>
      </p:grpSp>
      <p:grpSp>
        <p:nvGrpSpPr>
          <p:cNvPr id="5" name="Bouton MENU"/>
          <p:cNvGrpSpPr>
            <a:grpSpLocks/>
          </p:cNvGrpSpPr>
          <p:nvPr/>
        </p:nvGrpSpPr>
        <p:grpSpPr bwMode="auto">
          <a:xfrm>
            <a:off x="11741150" y="77788"/>
            <a:ext cx="376238" cy="342900"/>
            <a:chOff x="3941378" y="-1371601"/>
            <a:chExt cx="432000" cy="468000"/>
          </a:xfrm>
        </p:grpSpPr>
        <p:sp>
          <p:nvSpPr>
            <p:cNvPr id="136" name="Rectangle à coins arrondis 135"/>
            <p:cNvSpPr/>
            <p:nvPr/>
          </p:nvSpPr>
          <p:spPr>
            <a:xfrm>
              <a:off x="3941378" y="-1371601"/>
              <a:ext cx="432000" cy="468000"/>
            </a:xfrm>
            <a:prstGeom prst="roundRect">
              <a:avLst>
                <a:gd name="adj" fmla="val 27221"/>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6" name="Groupe 136"/>
            <p:cNvGrpSpPr>
              <a:grpSpLocks/>
            </p:cNvGrpSpPr>
            <p:nvPr/>
          </p:nvGrpSpPr>
          <p:grpSpPr bwMode="auto">
            <a:xfrm>
              <a:off x="4072493" y="-1248104"/>
              <a:ext cx="180000" cy="239110"/>
              <a:chOff x="1581029" y="-1497724"/>
              <a:chExt cx="469903" cy="210204"/>
            </a:xfrm>
          </p:grpSpPr>
          <p:cxnSp>
            <p:nvCxnSpPr>
              <p:cNvPr id="138" name="Connecteur droit 137"/>
              <p:cNvCxnSpPr/>
              <p:nvPr/>
            </p:nvCxnSpPr>
            <p:spPr>
              <a:xfrm>
                <a:off x="1581356" y="-1497722"/>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139" name="Connecteur droit 138"/>
              <p:cNvCxnSpPr/>
              <p:nvPr/>
            </p:nvCxnSpPr>
            <p:spPr>
              <a:xfrm>
                <a:off x="1581356" y="-1392960"/>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Connecteur droit 139"/>
              <p:cNvCxnSpPr/>
              <p:nvPr/>
            </p:nvCxnSpPr>
            <p:spPr>
              <a:xfrm>
                <a:off x="1581356" y="-1288200"/>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7" name="THE MENU"/>
          <p:cNvGrpSpPr>
            <a:grpSpLocks/>
          </p:cNvGrpSpPr>
          <p:nvPr/>
        </p:nvGrpSpPr>
        <p:grpSpPr bwMode="auto">
          <a:xfrm>
            <a:off x="9559925" y="-125413"/>
            <a:ext cx="3117850" cy="7219951"/>
            <a:chOff x="9559469" y="-125111"/>
            <a:chExt cx="3118814" cy="7219752"/>
          </a:xfrm>
        </p:grpSpPr>
        <p:grpSp>
          <p:nvGrpSpPr>
            <p:cNvPr id="8" name="MENU"/>
            <p:cNvGrpSpPr>
              <a:grpSpLocks/>
            </p:cNvGrpSpPr>
            <p:nvPr/>
          </p:nvGrpSpPr>
          <p:grpSpPr bwMode="auto">
            <a:xfrm>
              <a:off x="9559469" y="-125111"/>
              <a:ext cx="3118814" cy="7219752"/>
              <a:chOff x="9515937" y="-122830"/>
              <a:chExt cx="3118814" cy="7219752"/>
            </a:xfrm>
          </p:grpSpPr>
          <p:sp>
            <p:nvSpPr>
              <p:cNvPr id="162" name="Rectangle 161"/>
              <p:cNvSpPr/>
              <p:nvPr/>
            </p:nvSpPr>
            <p:spPr>
              <a:xfrm>
                <a:off x="9515937" y="-122830"/>
                <a:ext cx="3118814" cy="721975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a:p>
            </p:txBody>
          </p:sp>
          <p:grpSp>
            <p:nvGrpSpPr>
              <p:cNvPr id="9" name="Groupe 162"/>
              <p:cNvGrpSpPr>
                <a:grpSpLocks/>
              </p:cNvGrpSpPr>
              <p:nvPr/>
            </p:nvGrpSpPr>
            <p:grpSpPr bwMode="auto">
              <a:xfrm>
                <a:off x="9639894" y="79349"/>
                <a:ext cx="2451678" cy="6696761"/>
                <a:chOff x="9564830" y="161237"/>
                <a:chExt cx="2451678" cy="6696761"/>
              </a:xfrm>
            </p:grpSpPr>
            <p:sp>
              <p:nvSpPr>
                <p:cNvPr id="164" name="Menu déroulé"/>
                <p:cNvSpPr/>
                <p:nvPr/>
              </p:nvSpPr>
              <p:spPr>
                <a:xfrm>
                  <a:off x="9564736" y="160665"/>
                  <a:ext cx="2451858" cy="6697478"/>
                </a:xfrm>
                <a:prstGeom prst="roundRect">
                  <a:avLst>
                    <a:gd name="adj" fmla="val 501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b="1" dirty="0"/>
                </a:p>
              </p:txBody>
            </p:sp>
            <p:sp>
              <p:nvSpPr>
                <p:cNvPr id="165" name="MENU"/>
                <p:cNvSpPr/>
                <p:nvPr/>
              </p:nvSpPr>
              <p:spPr>
                <a:xfrm>
                  <a:off x="9571088" y="170190"/>
                  <a:ext cx="708244" cy="311141"/>
                </a:xfrm>
                <a:prstGeom prst="roundRect">
                  <a:avLst>
                    <a:gd name="adj" fmla="val 297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r>
                    <a:rPr lang="fr-FR" sz="1400" b="1" dirty="0">
                      <a:solidFill>
                        <a:srgbClr val="070164"/>
                      </a:solidFill>
                    </a:rPr>
                    <a:t>MENU</a:t>
                  </a:r>
                  <a:endParaRPr lang="fr-FR" sz="1100" b="1" dirty="0">
                    <a:solidFill>
                      <a:srgbClr val="070164"/>
                    </a:solidFill>
                  </a:endParaRPr>
                </a:p>
              </p:txBody>
            </p:sp>
            <p:sp>
              <p:nvSpPr>
                <p:cNvPr id="166" name="Rectangle 165"/>
                <p:cNvSpPr/>
                <p:nvPr/>
              </p:nvSpPr>
              <p:spPr>
                <a:xfrm>
                  <a:off x="9564736" y="511493"/>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Introduction</a:t>
                  </a:r>
                </a:p>
              </p:txBody>
            </p:sp>
            <p:sp>
              <p:nvSpPr>
                <p:cNvPr id="167" name="Rectangle 166"/>
                <p:cNvSpPr/>
                <p:nvPr/>
              </p:nvSpPr>
              <p:spPr>
                <a:xfrm>
                  <a:off x="9564736" y="965506"/>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ts val="1700"/>
                    </a:lnSpc>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Les secteurs </a:t>
                  </a:r>
                </a:p>
                <a:p>
                  <a:pPr eaLnBrk="1" fontAlgn="auto" hangingPunct="1">
                    <a:lnSpc>
                      <a:spcPts val="1700"/>
                    </a:lnSpc>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et leurs activités</a:t>
                  </a:r>
                </a:p>
              </p:txBody>
            </p:sp>
            <p:sp>
              <p:nvSpPr>
                <p:cNvPr id="168" name="Rectangle 167">
                  <a:hlinkClick r:id="rId5" action="ppaction://hlinksldjump"/>
                </p:cNvPr>
                <p:cNvSpPr/>
                <p:nvPr/>
              </p:nvSpPr>
              <p:spPr>
                <a:xfrm>
                  <a:off x="9564736" y="1405231"/>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familles de métiers</a:t>
                  </a:r>
                </a:p>
              </p:txBody>
            </p:sp>
            <p:sp>
              <p:nvSpPr>
                <p:cNvPr id="169" name="Rectangle 168"/>
                <p:cNvSpPr/>
                <p:nvPr/>
              </p:nvSpPr>
              <p:spPr>
                <a:xfrm>
                  <a:off x="9564736" y="167668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métiers</a:t>
                  </a:r>
                </a:p>
              </p:txBody>
            </p:sp>
            <p:sp>
              <p:nvSpPr>
                <p:cNvPr id="170" name="Rectangle 169"/>
                <p:cNvSpPr/>
                <p:nvPr/>
              </p:nvSpPr>
              <p:spPr>
                <a:xfrm>
                  <a:off x="9564736" y="1956078"/>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 poids économique</a:t>
                  </a:r>
                </a:p>
              </p:txBody>
            </p:sp>
            <p:sp>
              <p:nvSpPr>
                <p:cNvPr id="171" name="Rectangle 170"/>
                <p:cNvSpPr/>
                <p:nvPr/>
              </p:nvSpPr>
              <p:spPr>
                <a:xfrm>
                  <a:off x="9564736" y="2237058"/>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lieux de travail</a:t>
                  </a:r>
                </a:p>
              </p:txBody>
            </p:sp>
            <p:sp>
              <p:nvSpPr>
                <p:cNvPr id="172" name="Rectangle 171"/>
                <p:cNvSpPr/>
                <p:nvPr/>
              </p:nvSpPr>
              <p:spPr>
                <a:xfrm>
                  <a:off x="9564736" y="2514863"/>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Conclusion</a:t>
                  </a:r>
                </a:p>
              </p:txBody>
            </p:sp>
            <p:sp>
              <p:nvSpPr>
                <p:cNvPr id="173" name="Rectangle 172"/>
                <p:cNvSpPr/>
                <p:nvPr/>
              </p:nvSpPr>
              <p:spPr>
                <a:xfrm>
                  <a:off x="9564736" y="2838704"/>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Étude de cas</a:t>
                  </a:r>
                </a:p>
              </p:txBody>
            </p:sp>
            <p:sp>
              <p:nvSpPr>
                <p:cNvPr id="174" name="Rectangle 173"/>
                <p:cNvSpPr/>
                <p:nvPr/>
              </p:nvSpPr>
              <p:spPr>
                <a:xfrm>
                  <a:off x="9564736" y="3262554"/>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spc="-30"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1 : présentation de l’événement</a:t>
                  </a:r>
                </a:p>
              </p:txBody>
            </p:sp>
            <p:sp>
              <p:nvSpPr>
                <p:cNvPr id="175" name="Rectangle 174"/>
                <p:cNvSpPr/>
                <p:nvPr/>
              </p:nvSpPr>
              <p:spPr>
                <a:xfrm>
                  <a:off x="9564736" y="3534010"/>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2 : les étapes du projet</a:t>
                  </a:r>
                </a:p>
              </p:txBody>
            </p:sp>
            <p:sp>
              <p:nvSpPr>
                <p:cNvPr id="176" name="Rectangle 175"/>
                <p:cNvSpPr/>
                <p:nvPr/>
              </p:nvSpPr>
              <p:spPr>
                <a:xfrm>
                  <a:off x="9564736" y="3813402"/>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3 : les métiers du projet</a:t>
                  </a:r>
                </a:p>
              </p:txBody>
            </p:sp>
            <p:sp>
              <p:nvSpPr>
                <p:cNvPr id="177" name="Rectangle 176"/>
                <p:cNvSpPr/>
                <p:nvPr/>
              </p:nvSpPr>
              <p:spPr>
                <a:xfrm>
                  <a:off x="9564736" y="4094381"/>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spc="-50"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4 : résolution de problèmes</a:t>
                  </a:r>
                </a:p>
              </p:txBody>
            </p:sp>
            <p:sp>
              <p:nvSpPr>
                <p:cNvPr id="178" name="Rectangle 177"/>
                <p:cNvSpPr/>
                <p:nvPr/>
              </p:nvSpPr>
              <p:spPr>
                <a:xfrm>
                  <a:off x="9564736" y="4372187"/>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Conclusion</a:t>
                  </a:r>
                </a:p>
              </p:txBody>
            </p:sp>
            <p:sp>
              <p:nvSpPr>
                <p:cNvPr id="179" name="Rectangle 178"/>
                <p:cNvSpPr/>
                <p:nvPr/>
              </p:nvSpPr>
              <p:spPr>
                <a:xfrm>
                  <a:off x="9564736" y="4696028"/>
                  <a:ext cx="2451858" cy="398451"/>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Les lieux et modalités </a:t>
                  </a:r>
                </a:p>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de formation</a:t>
                  </a:r>
                </a:p>
              </p:txBody>
            </p:sp>
            <p:sp>
              <p:nvSpPr>
                <p:cNvPr id="180" name="Rectangle 179"/>
                <p:cNvSpPr/>
                <p:nvPr/>
              </p:nvSpPr>
              <p:spPr>
                <a:xfrm>
                  <a:off x="9564736" y="512146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profils recrutés</a:t>
                  </a:r>
                </a:p>
              </p:txBody>
            </p:sp>
            <p:sp>
              <p:nvSpPr>
                <p:cNvPr id="181" name="Rectangle 180"/>
                <p:cNvSpPr/>
                <p:nvPr/>
              </p:nvSpPr>
              <p:spPr>
                <a:xfrm>
                  <a:off x="9564736" y="5392920"/>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formations</a:t>
                  </a:r>
                </a:p>
              </p:txBody>
            </p:sp>
            <p:sp>
              <p:nvSpPr>
                <p:cNvPr id="182" name="Rectangle 181"/>
                <p:cNvSpPr/>
                <p:nvPr/>
              </p:nvSpPr>
              <p:spPr>
                <a:xfrm>
                  <a:off x="9564736" y="567072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L’apprentissage</a:t>
                  </a:r>
                </a:p>
              </p:txBody>
            </p:sp>
            <p:sp>
              <p:nvSpPr>
                <p:cNvPr id="183" name="Rectangle 182"/>
                <p:cNvSpPr/>
                <p:nvPr/>
              </p:nvSpPr>
              <p:spPr>
                <a:xfrm>
                  <a:off x="9564736" y="5951705"/>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Pour aller plus loin</a:t>
                  </a:r>
                </a:p>
              </p:txBody>
            </p:sp>
            <p:sp>
              <p:nvSpPr>
                <p:cNvPr id="184" name="Rectangle 183"/>
                <p:cNvSpPr/>
                <p:nvPr/>
              </p:nvSpPr>
              <p:spPr>
                <a:xfrm>
                  <a:off x="9564736" y="6273959"/>
                  <a:ext cx="2451858" cy="398451"/>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Ressources</a:t>
                  </a:r>
                </a:p>
              </p:txBody>
            </p:sp>
          </p:grpSp>
        </p:grpSp>
        <p:sp>
          <p:nvSpPr>
            <p:cNvPr id="143" name="Lien Menu">
              <a:hlinkClick r:id="rId6" action="ppaction://hlinksldjump"/>
              <a:extLst>
                <a:ext uri="{FF2B5EF4-FFF2-40B4-BE49-F238E27FC236}"/>
              </a:extLst>
            </p:cNvPr>
            <p:cNvSpPr/>
            <p:nvPr/>
          </p:nvSpPr>
          <p:spPr>
            <a:xfrm>
              <a:off x="9705564" y="440024"/>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4" name="Lien Menu">
              <a:hlinkClick r:id="rId7" action="ppaction://hlinksldjump"/>
              <a:extLst>
                <a:ext uri="{FF2B5EF4-FFF2-40B4-BE49-F238E27FC236}"/>
              </a:extLst>
            </p:cNvPr>
            <p:cNvSpPr/>
            <p:nvPr/>
          </p:nvSpPr>
          <p:spPr>
            <a:xfrm>
              <a:off x="9705564" y="894037"/>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45" name="Lien Menu">
              <a:hlinkClick r:id="rId8" action="ppaction://hlinksldjump"/>
              <a:extLst>
                <a:ext uri="{FF2B5EF4-FFF2-40B4-BE49-F238E27FC236}"/>
              </a:extLst>
            </p:cNvPr>
            <p:cNvSpPr/>
            <p:nvPr/>
          </p:nvSpPr>
          <p:spPr>
            <a:xfrm>
              <a:off x="9705564" y="2752948"/>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6" name="Lien Menu">
              <a:hlinkClick r:id="" action="ppaction://noaction"/>
              <a:extLst>
                <a:ext uri="{FF2B5EF4-FFF2-40B4-BE49-F238E27FC236}"/>
              </a:extLst>
            </p:cNvPr>
            <p:cNvSpPr/>
            <p:nvPr/>
          </p:nvSpPr>
          <p:spPr>
            <a:xfrm>
              <a:off x="9705564" y="4622971"/>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7" name="Lien Menu">
              <a:hlinkClick r:id="" action="ppaction://noaction"/>
              <a:extLst>
                <a:ext uri="{FF2B5EF4-FFF2-40B4-BE49-F238E27FC236}"/>
              </a:extLst>
            </p:cNvPr>
            <p:cNvSpPr/>
            <p:nvPr/>
          </p:nvSpPr>
          <p:spPr>
            <a:xfrm>
              <a:off x="9705564" y="6207252"/>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8" name="Lien Menu">
              <a:hlinkClick r:id="rId5" action="ppaction://hlinksldjump"/>
              <a:extLst>
                <a:ext uri="{FF2B5EF4-FFF2-40B4-BE49-F238E27FC236}"/>
              </a:extLst>
            </p:cNvPr>
            <p:cNvSpPr/>
            <p:nvPr/>
          </p:nvSpPr>
          <p:spPr>
            <a:xfrm>
              <a:off x="9705564" y="132106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9" name="Lien Menu">
              <a:hlinkClick r:id="rId9" action="ppaction://hlinksldjump"/>
              <a:extLst>
                <a:ext uri="{FF2B5EF4-FFF2-40B4-BE49-F238E27FC236}"/>
              </a:extLst>
            </p:cNvPr>
            <p:cNvSpPr/>
            <p:nvPr/>
          </p:nvSpPr>
          <p:spPr>
            <a:xfrm>
              <a:off x="9705564" y="160204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0" name="Lien Menu">
              <a:hlinkClick r:id="" action="ppaction://noaction"/>
              <a:extLst>
                <a:ext uri="{FF2B5EF4-FFF2-40B4-BE49-F238E27FC236}"/>
              </a:extLst>
            </p:cNvPr>
            <p:cNvSpPr/>
            <p:nvPr/>
          </p:nvSpPr>
          <p:spPr>
            <a:xfrm>
              <a:off x="9705564" y="1884610"/>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1" name="Lien Menu">
              <a:hlinkClick r:id="" action="ppaction://noaction"/>
              <a:extLst>
                <a:ext uri="{FF2B5EF4-FFF2-40B4-BE49-F238E27FC236}"/>
              </a:extLst>
            </p:cNvPr>
            <p:cNvSpPr/>
            <p:nvPr/>
          </p:nvSpPr>
          <p:spPr>
            <a:xfrm>
              <a:off x="9705564" y="2165589"/>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2" name="Lien Menu">
              <a:hlinkClick r:id="rId10" action="ppaction://hlinksldjump"/>
              <a:extLst>
                <a:ext uri="{FF2B5EF4-FFF2-40B4-BE49-F238E27FC236}"/>
              </a:extLst>
            </p:cNvPr>
            <p:cNvSpPr/>
            <p:nvPr/>
          </p:nvSpPr>
          <p:spPr>
            <a:xfrm>
              <a:off x="9705564" y="317838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3" name="Lien Menu">
              <a:hlinkClick r:id="" action="ppaction://noaction"/>
              <a:extLst>
                <a:ext uri="{FF2B5EF4-FFF2-40B4-BE49-F238E27FC236}"/>
              </a:extLst>
            </p:cNvPr>
            <p:cNvSpPr/>
            <p:nvPr/>
          </p:nvSpPr>
          <p:spPr>
            <a:xfrm>
              <a:off x="9705564" y="3460953"/>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4" name="Lien Menu">
              <a:hlinkClick r:id="" action="ppaction://noaction"/>
              <a:extLst>
                <a:ext uri="{FF2B5EF4-FFF2-40B4-BE49-F238E27FC236}"/>
              </a:extLst>
            </p:cNvPr>
            <p:cNvSpPr/>
            <p:nvPr/>
          </p:nvSpPr>
          <p:spPr>
            <a:xfrm>
              <a:off x="9705564" y="3735584"/>
              <a:ext cx="2389927" cy="242880"/>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5" name="Lien Menu">
              <a:hlinkClick r:id="" action="ppaction://noaction"/>
              <a:extLst>
                <a:ext uri="{FF2B5EF4-FFF2-40B4-BE49-F238E27FC236}"/>
              </a:extLst>
            </p:cNvPr>
            <p:cNvSpPr/>
            <p:nvPr/>
          </p:nvSpPr>
          <p:spPr>
            <a:xfrm>
              <a:off x="9705564" y="400862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6" name="Lien Menu">
              <a:hlinkClick r:id="" action="ppaction://noaction"/>
              <a:extLst>
                <a:ext uri="{FF2B5EF4-FFF2-40B4-BE49-F238E27FC236}"/>
              </a:extLst>
            </p:cNvPr>
            <p:cNvSpPr/>
            <p:nvPr/>
          </p:nvSpPr>
          <p:spPr>
            <a:xfrm>
              <a:off x="9705564" y="5038885"/>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7" name="Lien Menu">
              <a:hlinkClick r:id="" action="ppaction://noaction"/>
              <a:extLst>
                <a:ext uri="{FF2B5EF4-FFF2-40B4-BE49-F238E27FC236}"/>
              </a:extLst>
            </p:cNvPr>
            <p:cNvSpPr/>
            <p:nvPr/>
          </p:nvSpPr>
          <p:spPr>
            <a:xfrm>
              <a:off x="9705564" y="532145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8" name="Lien Menu">
              <a:hlinkClick r:id="" action="ppaction://noaction"/>
              <a:extLst>
                <a:ext uri="{FF2B5EF4-FFF2-40B4-BE49-F238E27FC236}"/>
              </a:extLst>
            </p:cNvPr>
            <p:cNvSpPr/>
            <p:nvPr/>
          </p:nvSpPr>
          <p:spPr>
            <a:xfrm>
              <a:off x="9705564" y="5592907"/>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9" name="Lien Menu">
              <a:hlinkClick r:id="rId8" action="ppaction://hlinksldjump"/>
              <a:extLst>
                <a:ext uri="{FF2B5EF4-FFF2-40B4-BE49-F238E27FC236}"/>
              </a:extLst>
            </p:cNvPr>
            <p:cNvSpPr/>
            <p:nvPr/>
          </p:nvSpPr>
          <p:spPr>
            <a:xfrm>
              <a:off x="9705564" y="5873887"/>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0" name="Lien Menu">
              <a:hlinkClick r:id="" action="ppaction://noaction"/>
              <a:extLst>
                <a:ext uri="{FF2B5EF4-FFF2-40B4-BE49-F238E27FC236}"/>
              </a:extLst>
            </p:cNvPr>
            <p:cNvSpPr/>
            <p:nvPr/>
          </p:nvSpPr>
          <p:spPr>
            <a:xfrm>
              <a:off x="9705564" y="4300718"/>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1" name="Lien Menu">
              <a:hlinkClick r:id="rId9" action="ppaction://hlinksldjump"/>
              <a:extLst>
                <a:ext uri="{FF2B5EF4-FFF2-40B4-BE49-F238E27FC236}"/>
              </a:extLst>
            </p:cNvPr>
            <p:cNvSpPr/>
            <p:nvPr/>
          </p:nvSpPr>
          <p:spPr>
            <a:xfrm>
              <a:off x="9705564" y="244180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10" name="SORTIR MENU"/>
          <p:cNvGrpSpPr>
            <a:grpSpLocks/>
          </p:cNvGrpSpPr>
          <p:nvPr/>
        </p:nvGrpSpPr>
        <p:grpSpPr bwMode="auto">
          <a:xfrm>
            <a:off x="11807825" y="117475"/>
            <a:ext cx="265113" cy="239713"/>
            <a:chOff x="11808557" y="116744"/>
            <a:chExt cx="263964" cy="240676"/>
          </a:xfrm>
        </p:grpSpPr>
        <p:sp>
          <p:nvSpPr>
            <p:cNvPr id="186" name="Rectangle à coins arrondis 135">
              <a:extLst>
                <a:ext uri="{FF2B5EF4-FFF2-40B4-BE49-F238E27FC236}"/>
              </a:extLst>
            </p:cNvPr>
            <p:cNvSpPr/>
            <p:nvPr/>
          </p:nvSpPr>
          <p:spPr>
            <a:xfrm>
              <a:off x="11808557" y="116744"/>
              <a:ext cx="263964" cy="240676"/>
            </a:xfrm>
            <a:prstGeom prst="roundRect">
              <a:avLst>
                <a:gd name="adj" fmla="val 27221"/>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cxnSp>
          <p:nvCxnSpPr>
            <p:cNvPr id="187" name="Connecteur droit 186">
              <a:extLst>
                <a:ext uri="{FF2B5EF4-FFF2-40B4-BE49-F238E27FC236}"/>
              </a:extLst>
            </p:cNvPr>
            <p:cNvCxnSpPr/>
            <p:nvPr/>
          </p:nvCxnSpPr>
          <p:spPr>
            <a:xfrm>
              <a:off x="11889169" y="180499"/>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188" name="Connecteur droit 187">
              <a:extLst>
                <a:ext uri="{FF2B5EF4-FFF2-40B4-BE49-F238E27FC236}"/>
              </a:extLst>
            </p:cNvPr>
            <p:cNvCxnSpPr/>
            <p:nvPr/>
          </p:nvCxnSpPr>
          <p:spPr>
            <a:xfrm>
              <a:off x="11889169" y="241066"/>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189" name="Connecteur droit 188">
              <a:extLst>
                <a:ext uri="{FF2B5EF4-FFF2-40B4-BE49-F238E27FC236}"/>
              </a:extLst>
            </p:cNvPr>
            <p:cNvCxnSpPr/>
            <p:nvPr/>
          </p:nvCxnSpPr>
          <p:spPr>
            <a:xfrm>
              <a:off x="11889169" y="303228"/>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 fill="hold"/>
                                        <p:tgtEl>
                                          <p:spTgt spid="2"/>
                                        </p:tgtEl>
                                        <p:attrNameLst>
                                          <p:attrName>ppt_x</p:attrName>
                                        </p:attrNameLst>
                                      </p:cBhvr>
                                      <p:tavLst>
                                        <p:tav tm="0">
                                          <p:val>
                                            <p:strVal val="#ppt_x"/>
                                          </p:val>
                                        </p:tav>
                                        <p:tav tm="100000">
                                          <p:val>
                                            <p:strVal val="#ppt_x"/>
                                          </p:val>
                                        </p:tav>
                                      </p:tavLst>
                                    </p:anim>
                                    <p:anim calcmode="lin" valueType="num">
                                      <p:cBhvr additive="base">
                                        <p:cTn id="8" dur="2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200" fill="hold"/>
                                        <p:tgtEl>
                                          <p:spTgt spid="49"/>
                                        </p:tgtEl>
                                        <p:attrNameLst>
                                          <p:attrName>ppt_x</p:attrName>
                                        </p:attrNameLst>
                                      </p:cBhvr>
                                      <p:tavLst>
                                        <p:tav tm="0">
                                          <p:val>
                                            <p:strVal val="0-#ppt_w/2"/>
                                          </p:val>
                                        </p:tav>
                                        <p:tav tm="100000">
                                          <p:val>
                                            <p:strVal val="#ppt_x"/>
                                          </p:val>
                                        </p:tav>
                                      </p:tavLst>
                                    </p:anim>
                                    <p:anim calcmode="lin" valueType="num">
                                      <p:cBhvr additive="base">
                                        <p:cTn id="13" dur="200" fill="hold"/>
                                        <p:tgtEl>
                                          <p:spTgt spid="49"/>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10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00" fill="hold"/>
                                        <p:tgtEl>
                                          <p:spTgt spid="3"/>
                                        </p:tgtEl>
                                        <p:attrNameLst>
                                          <p:attrName>ppt_x</p:attrName>
                                        </p:attrNameLst>
                                      </p:cBhvr>
                                      <p:tavLst>
                                        <p:tav tm="0">
                                          <p:val>
                                            <p:strVal val="1+#ppt_w/2"/>
                                          </p:val>
                                        </p:tav>
                                        <p:tav tm="100000">
                                          <p:val>
                                            <p:strVal val="#ppt_x"/>
                                          </p:val>
                                        </p:tav>
                                      </p:tavLst>
                                    </p:anim>
                                    <p:anim calcmode="lin" valueType="num">
                                      <p:cBhvr additive="base">
                                        <p:cTn id="17" dur="200" fill="hold"/>
                                        <p:tgtEl>
                                          <p:spTgt spid="3"/>
                                        </p:tgtEl>
                                        <p:attrNameLst>
                                          <p:attrName>ppt_y</p:attrName>
                                        </p:attrNameLst>
                                      </p:cBhvr>
                                      <p:tavLst>
                                        <p:tav tm="0">
                                          <p:val>
                                            <p:strVal val="#ppt_y"/>
                                          </p:val>
                                        </p:tav>
                                        <p:tav tm="100000">
                                          <p:val>
                                            <p:strVal val="#ppt_y"/>
                                          </p:val>
                                        </p:tav>
                                      </p:tavLst>
                                    </p:anim>
                                  </p:childTnLst>
                                </p:cTn>
                              </p:par>
                              <p:par>
                                <p:cTn id="18" presetID="31"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 calcmode="lin" valueType="num">
                                      <p:cBhvr>
                                        <p:cTn id="22" dur="500" fill="hold"/>
                                        <p:tgtEl>
                                          <p:spTgt spid="20"/>
                                        </p:tgtEl>
                                        <p:attrNameLst>
                                          <p:attrName>style.rotation</p:attrName>
                                        </p:attrNameLst>
                                      </p:cBhvr>
                                      <p:tavLst>
                                        <p:tav tm="0">
                                          <p:val>
                                            <p:fltVal val="90"/>
                                          </p:val>
                                        </p:tav>
                                        <p:tav tm="100000">
                                          <p:val>
                                            <p:fltVal val="0"/>
                                          </p:val>
                                        </p:tav>
                                      </p:tavLst>
                                    </p:anim>
                                    <p:animEffect transition="in" filter="fade">
                                      <p:cBhvr>
                                        <p:cTn id="23" dur="500"/>
                                        <p:tgtEl>
                                          <p:spTgt spid="2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 calcmode="lin" valueType="num">
                                      <p:cBhvr>
                                        <p:cTn id="28" dur="500" fill="hold"/>
                                        <p:tgtEl>
                                          <p:spTgt spid="21"/>
                                        </p:tgtEl>
                                        <p:attrNameLst>
                                          <p:attrName>style.rotation</p:attrName>
                                        </p:attrNameLst>
                                      </p:cBhvr>
                                      <p:tavLst>
                                        <p:tav tm="0">
                                          <p:val>
                                            <p:fltVal val="90"/>
                                          </p:val>
                                        </p:tav>
                                        <p:tav tm="100000">
                                          <p:val>
                                            <p:fltVal val="0"/>
                                          </p:val>
                                        </p:tav>
                                      </p:tavLst>
                                    </p:anim>
                                    <p:animEffect transition="in" filter="fade">
                                      <p:cBhvr>
                                        <p:cTn id="29" dur="500"/>
                                        <p:tgtEl>
                                          <p:spTgt spid="21"/>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 calcmode="lin" valueType="num">
                                      <p:cBhvr>
                                        <p:cTn id="34" dur="500" fill="hold"/>
                                        <p:tgtEl>
                                          <p:spTgt spid="23"/>
                                        </p:tgtEl>
                                        <p:attrNameLst>
                                          <p:attrName>style.rotation</p:attrName>
                                        </p:attrNameLst>
                                      </p:cBhvr>
                                      <p:tavLst>
                                        <p:tav tm="0">
                                          <p:val>
                                            <p:fltVal val="90"/>
                                          </p:val>
                                        </p:tav>
                                        <p:tav tm="100000">
                                          <p:val>
                                            <p:fltVal val="0"/>
                                          </p:val>
                                        </p:tav>
                                      </p:tavLst>
                                    </p:anim>
                                    <p:animEffect transition="in" filter="fade">
                                      <p:cBhvr>
                                        <p:cTn id="35" dur="500"/>
                                        <p:tgtEl>
                                          <p:spTgt spid="23"/>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 calcmode="lin" valueType="num">
                                      <p:cBhvr>
                                        <p:cTn id="40" dur="500" fill="hold"/>
                                        <p:tgtEl>
                                          <p:spTgt spid="22"/>
                                        </p:tgtEl>
                                        <p:attrNameLst>
                                          <p:attrName>style.rotation</p:attrName>
                                        </p:attrNameLst>
                                      </p:cBhvr>
                                      <p:tavLst>
                                        <p:tav tm="0">
                                          <p:val>
                                            <p:fltVal val="90"/>
                                          </p:val>
                                        </p:tav>
                                        <p:tav tm="100000">
                                          <p:val>
                                            <p:fltVal val="0"/>
                                          </p:val>
                                        </p:tav>
                                      </p:tavLst>
                                    </p:anim>
                                    <p:animEffect transition="in" filter="fade">
                                      <p:cBhvr>
                                        <p:cTn id="41" dur="500"/>
                                        <p:tgtEl>
                                          <p:spTgt spid="22"/>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 calcmode="lin" valueType="num">
                                      <p:cBhvr>
                                        <p:cTn id="46" dur="500" fill="hold"/>
                                        <p:tgtEl>
                                          <p:spTgt spid="24"/>
                                        </p:tgtEl>
                                        <p:attrNameLst>
                                          <p:attrName>style.rotation</p:attrName>
                                        </p:attrNameLst>
                                      </p:cBhvr>
                                      <p:tavLst>
                                        <p:tav tm="0">
                                          <p:val>
                                            <p:fltVal val="90"/>
                                          </p:val>
                                        </p:tav>
                                        <p:tav tm="100000">
                                          <p:val>
                                            <p:fltVal val="0"/>
                                          </p:val>
                                        </p:tav>
                                      </p:tavLst>
                                    </p:anim>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5"/>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2" presetClass="entr" presetSubtype="2"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200" fill="hold"/>
                                        <p:tgtEl>
                                          <p:spTgt spid="7"/>
                                        </p:tgtEl>
                                        <p:attrNameLst>
                                          <p:attrName>ppt_x</p:attrName>
                                        </p:attrNameLst>
                                      </p:cBhvr>
                                      <p:tavLst>
                                        <p:tav tm="0">
                                          <p:val>
                                            <p:strVal val="1+#ppt_w/2"/>
                                          </p:val>
                                        </p:tav>
                                        <p:tav tm="100000">
                                          <p:val>
                                            <p:strVal val="#ppt_x"/>
                                          </p:val>
                                        </p:tav>
                                      </p:tavLst>
                                    </p:anim>
                                    <p:anim calcmode="lin" valueType="num">
                                      <p:cBhvr additive="base">
                                        <p:cTn id="54" dur="200" fill="hold"/>
                                        <p:tgtEl>
                                          <p:spTgt spid="7"/>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12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100" fill="hold"/>
                                        <p:tgtEl>
                                          <p:spTgt spid="10"/>
                                        </p:tgtEl>
                                        <p:attrNameLst>
                                          <p:attrName>ppt_x</p:attrName>
                                        </p:attrNameLst>
                                      </p:cBhvr>
                                      <p:tavLst>
                                        <p:tav tm="0">
                                          <p:val>
                                            <p:strVal val="1+#ppt_w/2"/>
                                          </p:val>
                                        </p:tav>
                                        <p:tav tm="100000">
                                          <p:val>
                                            <p:strVal val="#ppt_x"/>
                                          </p:val>
                                        </p:tav>
                                      </p:tavLst>
                                    </p:anim>
                                    <p:anim calcmode="lin" valueType="num">
                                      <p:cBhvr additive="base">
                                        <p:cTn id="58" dur="1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10"/>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2" presetClass="exit" presetSubtype="2" fill="hold" nodeType="clickEffect">
                                  <p:stCondLst>
                                    <p:cond delay="0"/>
                                  </p:stCondLst>
                                  <p:childTnLst>
                                    <p:anim calcmode="lin" valueType="num">
                                      <p:cBhvr additive="base">
                                        <p:cTn id="63" dur="200"/>
                                        <p:tgtEl>
                                          <p:spTgt spid="7"/>
                                        </p:tgtEl>
                                        <p:attrNameLst>
                                          <p:attrName>ppt_x</p:attrName>
                                        </p:attrNameLst>
                                      </p:cBhvr>
                                      <p:tavLst>
                                        <p:tav tm="0">
                                          <p:val>
                                            <p:strVal val="ppt_x"/>
                                          </p:val>
                                        </p:tav>
                                        <p:tav tm="100000">
                                          <p:val>
                                            <p:strVal val="1+ppt_w/2"/>
                                          </p:val>
                                        </p:tav>
                                      </p:tavLst>
                                    </p:anim>
                                    <p:anim calcmode="lin" valueType="num">
                                      <p:cBhvr additive="base">
                                        <p:cTn id="64" dur="200"/>
                                        <p:tgtEl>
                                          <p:spTgt spid="7"/>
                                        </p:tgtEl>
                                        <p:attrNameLst>
                                          <p:attrName>ppt_y</p:attrName>
                                        </p:attrNameLst>
                                      </p:cBhvr>
                                      <p:tavLst>
                                        <p:tav tm="0">
                                          <p:val>
                                            <p:strVal val="ppt_y"/>
                                          </p:val>
                                        </p:tav>
                                        <p:tav tm="100000">
                                          <p:val>
                                            <p:strVal val="ppt_y"/>
                                          </p:val>
                                        </p:tav>
                                      </p:tavLst>
                                    </p:anim>
                                    <p:set>
                                      <p:cBhvr>
                                        <p:cTn id="65" dur="1" fill="hold">
                                          <p:stCondLst>
                                            <p:cond delay="199"/>
                                          </p:stCondLst>
                                        </p:cTn>
                                        <p:tgtEl>
                                          <p:spTgt spid="7"/>
                                        </p:tgtEl>
                                        <p:attrNameLst>
                                          <p:attrName>style.visibility</p:attrName>
                                        </p:attrNameLst>
                                      </p:cBhvr>
                                      <p:to>
                                        <p:strVal val="hidden"/>
                                      </p:to>
                                    </p:set>
                                  </p:childTnLst>
                                </p:cTn>
                              </p:par>
                              <p:par>
                                <p:cTn id="66" presetID="2" presetClass="exit" presetSubtype="2" fill="hold" nodeType="withEffect">
                                  <p:stCondLst>
                                    <p:cond delay="0"/>
                                  </p:stCondLst>
                                  <p:childTnLst>
                                    <p:anim calcmode="lin" valueType="num">
                                      <p:cBhvr additive="base">
                                        <p:cTn id="67" dur="100"/>
                                        <p:tgtEl>
                                          <p:spTgt spid="10"/>
                                        </p:tgtEl>
                                        <p:attrNameLst>
                                          <p:attrName>ppt_x</p:attrName>
                                        </p:attrNameLst>
                                      </p:cBhvr>
                                      <p:tavLst>
                                        <p:tav tm="0">
                                          <p:val>
                                            <p:strVal val="ppt_x"/>
                                          </p:val>
                                        </p:tav>
                                        <p:tav tm="100000">
                                          <p:val>
                                            <p:strVal val="1+ppt_w/2"/>
                                          </p:val>
                                        </p:tav>
                                      </p:tavLst>
                                    </p:anim>
                                    <p:anim calcmode="lin" valueType="num">
                                      <p:cBhvr additive="base">
                                        <p:cTn id="68" dur="100"/>
                                        <p:tgtEl>
                                          <p:spTgt spid="10"/>
                                        </p:tgtEl>
                                        <p:attrNameLst>
                                          <p:attrName>ppt_y</p:attrName>
                                        </p:attrNameLst>
                                      </p:cBhvr>
                                      <p:tavLst>
                                        <p:tav tm="0">
                                          <p:val>
                                            <p:strVal val="ppt_y"/>
                                          </p:val>
                                        </p:tav>
                                        <p:tav tm="100000">
                                          <p:val>
                                            <p:strVal val="ppt_y"/>
                                          </p:val>
                                        </p:tav>
                                      </p:tavLst>
                                    </p:anim>
                                    <p:set>
                                      <p:cBhvr>
                                        <p:cTn id="69" dur="1" fill="hold">
                                          <p:stCondLst>
                                            <p:cond delay="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20" grpId="0" animBg="1"/>
      <p:bldP spid="21" grpId="0" animBg="1"/>
      <p:bldP spid="22" grpId="0" animBg="1"/>
      <p:bldP spid="23" grpId="0" animBg="1"/>
      <p:bldP spid="24" grpId="0" animBg="1"/>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p:cNvSpPr txBox="1">
            <a:spLocks noChangeArrowheads="1"/>
          </p:cNvSpPr>
          <p:nvPr/>
        </p:nvSpPr>
        <p:spPr bwMode="auto">
          <a:xfrm>
            <a:off x="0" y="530225"/>
            <a:ext cx="12192000" cy="1200150"/>
          </a:xfrm>
          <a:prstGeom prst="rect">
            <a:avLst/>
          </a:prstGeom>
          <a:noFill/>
          <a:ln w="9525">
            <a:noFill/>
            <a:miter lim="800000"/>
            <a:headEnd/>
            <a:tailEnd/>
          </a:ln>
        </p:spPr>
        <p:txBody>
          <a:bodyPr>
            <a:spAutoFit/>
          </a:bodyPr>
          <a:lstStyle/>
          <a:p>
            <a:pPr algn="ctr" eaLnBrk="1" hangingPunct="1"/>
            <a:r>
              <a:rPr lang="fr-FR" altLang="fr-FR" sz="3600" b="1">
                <a:solidFill>
                  <a:srgbClr val="070164"/>
                </a:solidFill>
              </a:rPr>
              <a:t>Connaissez-vous </a:t>
            </a:r>
          </a:p>
          <a:p>
            <a:pPr algn="ctr" eaLnBrk="1" hangingPunct="1"/>
            <a:r>
              <a:rPr lang="fr-FR" altLang="fr-FR" sz="3600" b="1">
                <a:solidFill>
                  <a:srgbClr val="070164"/>
                </a:solidFill>
              </a:rPr>
              <a:t>les secteurs suivants ?</a:t>
            </a:r>
          </a:p>
        </p:txBody>
      </p:sp>
      <p:grpSp>
        <p:nvGrpSpPr>
          <p:cNvPr id="6" name="Groupe 5"/>
          <p:cNvGrpSpPr>
            <a:grpSpLocks/>
          </p:cNvGrpSpPr>
          <p:nvPr/>
        </p:nvGrpSpPr>
        <p:grpSpPr bwMode="auto">
          <a:xfrm>
            <a:off x="-25400" y="3084513"/>
            <a:ext cx="3067050" cy="3060700"/>
            <a:chOff x="-25253" y="3084486"/>
            <a:chExt cx="3067631" cy="3060000"/>
          </a:xfrm>
        </p:grpSpPr>
        <p:sp>
          <p:nvSpPr>
            <p:cNvPr id="88" name="Rectangle 87"/>
            <p:cNvSpPr/>
            <p:nvPr/>
          </p:nvSpPr>
          <p:spPr>
            <a:xfrm>
              <a:off x="-17314" y="3084486"/>
              <a:ext cx="3059692" cy="3060000"/>
            </a:xfrm>
            <a:prstGeom prst="rect">
              <a:avLst/>
            </a:prstGeom>
            <a:solidFill>
              <a:srgbClr val="00A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 name="Rectangle 14"/>
            <p:cNvSpPr/>
            <p:nvPr/>
          </p:nvSpPr>
          <p:spPr>
            <a:xfrm>
              <a:off x="-17314" y="3595544"/>
              <a:ext cx="3059692" cy="1937894"/>
            </a:xfrm>
            <a:prstGeom prst="rect">
              <a:avLst/>
            </a:prstGeom>
            <a:solidFill>
              <a:srgbClr val="00A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11344" name="Image 7"/>
            <p:cNvPicPr>
              <a:picLocks noChangeAspect="1" noChangeArrowheads="1"/>
            </p:cNvPicPr>
            <p:nvPr/>
          </p:nvPicPr>
          <p:blipFill>
            <a:blip r:embed="rId3" cstate="print"/>
            <a:srcRect/>
            <a:stretch>
              <a:fillRect/>
            </a:stretch>
          </p:blipFill>
          <p:spPr bwMode="auto">
            <a:xfrm>
              <a:off x="-25253" y="3740768"/>
              <a:ext cx="2080549" cy="739751"/>
            </a:xfrm>
            <a:prstGeom prst="rect">
              <a:avLst/>
            </a:prstGeom>
            <a:noFill/>
            <a:ln w="9525">
              <a:noFill/>
              <a:miter lim="800000"/>
              <a:headEnd/>
              <a:tailEnd/>
            </a:ln>
          </p:spPr>
        </p:pic>
        <p:sp>
          <p:nvSpPr>
            <p:cNvPr id="11345" name="ZoneTexte 17"/>
            <p:cNvSpPr txBox="1">
              <a:spLocks noChangeArrowheads="1"/>
            </p:cNvSpPr>
            <p:nvPr/>
          </p:nvSpPr>
          <p:spPr bwMode="auto">
            <a:xfrm>
              <a:off x="156973" y="4886975"/>
              <a:ext cx="2647665" cy="400110"/>
            </a:xfrm>
            <a:prstGeom prst="rect">
              <a:avLst/>
            </a:prstGeom>
            <a:noFill/>
            <a:ln w="9525">
              <a:noFill/>
              <a:miter lim="800000"/>
              <a:headEnd/>
              <a:tailEnd/>
            </a:ln>
          </p:spPr>
          <p:txBody>
            <a:bodyPr>
              <a:spAutoFit/>
            </a:bodyPr>
            <a:lstStyle/>
            <a:p>
              <a:pPr eaLnBrk="1" hangingPunct="1"/>
              <a:r>
                <a:rPr lang="fr-FR" altLang="fr-FR" sz="2000" b="1">
                  <a:solidFill>
                    <a:schemeClr val="bg1"/>
                  </a:solidFill>
                </a:rPr>
                <a:t>NUMÉRIQUE</a:t>
              </a:r>
            </a:p>
          </p:txBody>
        </p:sp>
      </p:grpSp>
      <p:grpSp>
        <p:nvGrpSpPr>
          <p:cNvPr id="9" name="Groupe 8"/>
          <p:cNvGrpSpPr>
            <a:grpSpLocks/>
          </p:cNvGrpSpPr>
          <p:nvPr/>
        </p:nvGrpSpPr>
        <p:grpSpPr bwMode="auto">
          <a:xfrm>
            <a:off x="3038475" y="3408363"/>
            <a:ext cx="3060700" cy="3060700"/>
            <a:chOff x="3039189" y="3408445"/>
            <a:chExt cx="3060000" cy="3060000"/>
          </a:xfrm>
        </p:grpSpPr>
        <p:sp>
          <p:nvSpPr>
            <p:cNvPr id="87" name="Rectangle 86"/>
            <p:cNvSpPr/>
            <p:nvPr/>
          </p:nvSpPr>
          <p:spPr>
            <a:xfrm>
              <a:off x="3039189" y="3408445"/>
              <a:ext cx="3060000" cy="3060000"/>
            </a:xfrm>
            <a:prstGeom prst="rect">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       </a:t>
              </a:r>
            </a:p>
          </p:txBody>
        </p:sp>
        <p:sp>
          <p:nvSpPr>
            <p:cNvPr id="14" name="Rectangle 13"/>
            <p:cNvSpPr/>
            <p:nvPr/>
          </p:nvSpPr>
          <p:spPr>
            <a:xfrm>
              <a:off x="3039189" y="3919503"/>
              <a:ext cx="3060000" cy="1937894"/>
            </a:xfrm>
            <a:prstGeom prst="rect">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pic>
          <p:nvPicPr>
            <p:cNvPr id="11340" name="Image 6"/>
            <p:cNvPicPr>
              <a:picLocks noChangeAspect="1" noChangeArrowheads="1"/>
            </p:cNvPicPr>
            <p:nvPr/>
          </p:nvPicPr>
          <p:blipFill>
            <a:blip r:embed="rId4" cstate="print"/>
            <a:srcRect/>
            <a:stretch>
              <a:fillRect/>
            </a:stretch>
          </p:blipFill>
          <p:spPr bwMode="auto">
            <a:xfrm>
              <a:off x="3043831" y="4097433"/>
              <a:ext cx="2062098" cy="789542"/>
            </a:xfrm>
            <a:prstGeom prst="rect">
              <a:avLst/>
            </a:prstGeom>
            <a:noFill/>
            <a:ln w="9525">
              <a:noFill/>
              <a:miter lim="800000"/>
              <a:headEnd/>
              <a:tailEnd/>
            </a:ln>
          </p:spPr>
        </p:pic>
        <p:sp>
          <p:nvSpPr>
            <p:cNvPr id="11341" name="ZoneTexte 18"/>
            <p:cNvSpPr txBox="1">
              <a:spLocks noChangeArrowheads="1"/>
            </p:cNvSpPr>
            <p:nvPr/>
          </p:nvSpPr>
          <p:spPr bwMode="auto">
            <a:xfrm>
              <a:off x="3132934" y="5107976"/>
              <a:ext cx="2647665" cy="400110"/>
            </a:xfrm>
            <a:prstGeom prst="rect">
              <a:avLst/>
            </a:prstGeom>
            <a:noFill/>
            <a:ln w="9525">
              <a:noFill/>
              <a:miter lim="800000"/>
              <a:headEnd/>
              <a:tailEnd/>
            </a:ln>
          </p:spPr>
          <p:txBody>
            <a:bodyPr>
              <a:spAutoFit/>
            </a:bodyPr>
            <a:lstStyle/>
            <a:p>
              <a:pPr eaLnBrk="1" hangingPunct="1"/>
              <a:r>
                <a:rPr lang="fr-FR" altLang="fr-FR" sz="2000" b="1">
                  <a:solidFill>
                    <a:schemeClr val="bg1"/>
                  </a:solidFill>
                </a:rPr>
                <a:t>INGÉNIERIE</a:t>
              </a:r>
            </a:p>
          </p:txBody>
        </p:sp>
      </p:grpSp>
      <p:grpSp>
        <p:nvGrpSpPr>
          <p:cNvPr id="10" name="Groupe 9"/>
          <p:cNvGrpSpPr>
            <a:grpSpLocks/>
          </p:cNvGrpSpPr>
          <p:nvPr/>
        </p:nvGrpSpPr>
        <p:grpSpPr bwMode="auto">
          <a:xfrm>
            <a:off x="6102350" y="2901950"/>
            <a:ext cx="3067050" cy="3059113"/>
            <a:chOff x="6089822" y="2901623"/>
            <a:chExt cx="3066178" cy="3060000"/>
          </a:xfrm>
        </p:grpSpPr>
        <p:sp>
          <p:nvSpPr>
            <p:cNvPr id="89" name="Rectangle 88"/>
            <p:cNvSpPr/>
            <p:nvPr/>
          </p:nvSpPr>
          <p:spPr>
            <a:xfrm>
              <a:off x="6089822" y="2901623"/>
              <a:ext cx="3059830" cy="3060000"/>
            </a:xfrm>
            <a:prstGeom prst="rect">
              <a:avLst/>
            </a:prstGeom>
            <a:solidFill>
              <a:srgbClr val="E83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 name="Rectangle 15"/>
            <p:cNvSpPr/>
            <p:nvPr/>
          </p:nvSpPr>
          <p:spPr>
            <a:xfrm>
              <a:off x="6096170" y="3412946"/>
              <a:ext cx="3059830" cy="1937312"/>
            </a:xfrm>
            <a:prstGeom prst="rect">
              <a:avLst/>
            </a:prstGeom>
            <a:solidFill>
              <a:srgbClr val="E83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11336" name="Image 1"/>
            <p:cNvPicPr>
              <a:picLocks noChangeAspect="1" noChangeArrowheads="1"/>
            </p:cNvPicPr>
            <p:nvPr/>
          </p:nvPicPr>
          <p:blipFill>
            <a:blip r:embed="rId5" cstate="print"/>
            <a:srcRect/>
            <a:stretch>
              <a:fillRect/>
            </a:stretch>
          </p:blipFill>
          <p:spPr bwMode="auto">
            <a:xfrm>
              <a:off x="6089822" y="3463501"/>
              <a:ext cx="2192847" cy="1154130"/>
            </a:xfrm>
            <a:prstGeom prst="rect">
              <a:avLst/>
            </a:prstGeom>
            <a:noFill/>
            <a:ln w="9525">
              <a:noFill/>
              <a:miter lim="800000"/>
              <a:headEnd/>
              <a:tailEnd/>
            </a:ln>
          </p:spPr>
        </p:pic>
        <p:sp>
          <p:nvSpPr>
            <p:cNvPr id="11337" name="ZoneTexte 19"/>
            <p:cNvSpPr txBox="1">
              <a:spLocks noChangeArrowheads="1"/>
            </p:cNvSpPr>
            <p:nvPr/>
          </p:nvSpPr>
          <p:spPr bwMode="auto">
            <a:xfrm>
              <a:off x="6186556" y="4767671"/>
              <a:ext cx="2647665" cy="400110"/>
            </a:xfrm>
            <a:prstGeom prst="rect">
              <a:avLst/>
            </a:prstGeom>
            <a:noFill/>
            <a:ln w="9525">
              <a:noFill/>
              <a:miter lim="800000"/>
              <a:headEnd/>
              <a:tailEnd/>
            </a:ln>
          </p:spPr>
          <p:txBody>
            <a:bodyPr>
              <a:spAutoFit/>
            </a:bodyPr>
            <a:lstStyle/>
            <a:p>
              <a:pPr eaLnBrk="1" hangingPunct="1"/>
              <a:r>
                <a:rPr lang="fr-FR" altLang="fr-FR" sz="2000" b="1">
                  <a:solidFill>
                    <a:schemeClr val="bg1"/>
                  </a:solidFill>
                </a:rPr>
                <a:t>ÉTUDES &amp; CONSEIL</a:t>
              </a:r>
            </a:p>
          </p:txBody>
        </p:sp>
      </p:grpSp>
      <p:grpSp>
        <p:nvGrpSpPr>
          <p:cNvPr id="11" name="Groupe 10"/>
          <p:cNvGrpSpPr>
            <a:grpSpLocks/>
          </p:cNvGrpSpPr>
          <p:nvPr/>
        </p:nvGrpSpPr>
        <p:grpSpPr bwMode="auto">
          <a:xfrm>
            <a:off x="9163050" y="3121025"/>
            <a:ext cx="3059113" cy="3059113"/>
            <a:chOff x="9156000" y="3120569"/>
            <a:chExt cx="3060000" cy="3060000"/>
          </a:xfrm>
        </p:grpSpPr>
        <p:sp>
          <p:nvSpPr>
            <p:cNvPr id="90" name="Rectangle 89"/>
            <p:cNvSpPr/>
            <p:nvPr/>
          </p:nvSpPr>
          <p:spPr>
            <a:xfrm>
              <a:off x="9156000" y="3120569"/>
              <a:ext cx="3060000" cy="3060000"/>
            </a:xfrm>
            <a:prstGeom prst="rect">
              <a:avLst/>
            </a:prstGeom>
            <a:solidFill>
              <a:srgbClr val="F7A1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 name="Rectangle 16"/>
            <p:cNvSpPr/>
            <p:nvPr/>
          </p:nvSpPr>
          <p:spPr>
            <a:xfrm>
              <a:off x="9156000" y="3631892"/>
              <a:ext cx="3060000" cy="1937312"/>
            </a:xfrm>
            <a:prstGeom prst="rect">
              <a:avLst/>
            </a:prstGeom>
            <a:solidFill>
              <a:srgbClr val="F7A1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11332" name="Image 3"/>
            <p:cNvPicPr>
              <a:picLocks noChangeAspect="1" noChangeArrowheads="1"/>
            </p:cNvPicPr>
            <p:nvPr/>
          </p:nvPicPr>
          <p:blipFill>
            <a:blip r:embed="rId6" cstate="print"/>
            <a:srcRect/>
            <a:stretch>
              <a:fillRect/>
            </a:stretch>
          </p:blipFill>
          <p:spPr bwMode="auto">
            <a:xfrm>
              <a:off x="9156000" y="3756174"/>
              <a:ext cx="2076107" cy="860825"/>
            </a:xfrm>
            <a:prstGeom prst="rect">
              <a:avLst/>
            </a:prstGeom>
            <a:noFill/>
            <a:ln w="9525">
              <a:noFill/>
              <a:miter lim="800000"/>
              <a:headEnd/>
              <a:tailEnd/>
            </a:ln>
          </p:spPr>
        </p:pic>
        <p:sp>
          <p:nvSpPr>
            <p:cNvPr id="11333" name="ZoneTexte 20"/>
            <p:cNvSpPr txBox="1">
              <a:spLocks noChangeArrowheads="1"/>
            </p:cNvSpPr>
            <p:nvPr/>
          </p:nvSpPr>
          <p:spPr bwMode="auto">
            <a:xfrm>
              <a:off x="9229719" y="4964173"/>
              <a:ext cx="2647665" cy="400110"/>
            </a:xfrm>
            <a:prstGeom prst="rect">
              <a:avLst/>
            </a:prstGeom>
            <a:noFill/>
            <a:ln w="9525">
              <a:noFill/>
              <a:miter lim="800000"/>
              <a:headEnd/>
              <a:tailEnd/>
            </a:ln>
          </p:spPr>
          <p:txBody>
            <a:bodyPr>
              <a:spAutoFit/>
            </a:bodyPr>
            <a:lstStyle/>
            <a:p>
              <a:pPr eaLnBrk="1" hangingPunct="1"/>
              <a:r>
                <a:rPr lang="fr-FR" altLang="fr-FR" sz="2000" b="1">
                  <a:solidFill>
                    <a:schemeClr val="bg1"/>
                  </a:solidFill>
                </a:rPr>
                <a:t>ÉVÉNEMENT</a:t>
              </a:r>
            </a:p>
          </p:txBody>
        </p:sp>
      </p:grpSp>
      <p:grpSp>
        <p:nvGrpSpPr>
          <p:cNvPr id="82" name="Bouton MENU"/>
          <p:cNvGrpSpPr>
            <a:grpSpLocks/>
          </p:cNvGrpSpPr>
          <p:nvPr/>
        </p:nvGrpSpPr>
        <p:grpSpPr bwMode="auto">
          <a:xfrm>
            <a:off x="11741150" y="77788"/>
            <a:ext cx="376238" cy="342900"/>
            <a:chOff x="3941378" y="-1371601"/>
            <a:chExt cx="432000" cy="468000"/>
          </a:xfrm>
        </p:grpSpPr>
        <p:sp>
          <p:nvSpPr>
            <p:cNvPr id="83" name="Rectangle à coins arrondis 82"/>
            <p:cNvSpPr/>
            <p:nvPr/>
          </p:nvSpPr>
          <p:spPr>
            <a:xfrm>
              <a:off x="3941378" y="-1371601"/>
              <a:ext cx="432000" cy="468000"/>
            </a:xfrm>
            <a:prstGeom prst="roundRect">
              <a:avLst>
                <a:gd name="adj" fmla="val 27221"/>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11326" name="Groupe 83"/>
            <p:cNvGrpSpPr>
              <a:grpSpLocks/>
            </p:cNvGrpSpPr>
            <p:nvPr/>
          </p:nvGrpSpPr>
          <p:grpSpPr bwMode="auto">
            <a:xfrm>
              <a:off x="4072493" y="-1248104"/>
              <a:ext cx="180000" cy="239110"/>
              <a:chOff x="1581029" y="-1497724"/>
              <a:chExt cx="469903" cy="210204"/>
            </a:xfrm>
          </p:grpSpPr>
          <p:cxnSp>
            <p:nvCxnSpPr>
              <p:cNvPr id="91" name="Connecteur droit 90"/>
              <p:cNvCxnSpPr/>
              <p:nvPr/>
            </p:nvCxnSpPr>
            <p:spPr>
              <a:xfrm>
                <a:off x="1581356" y="-1497722"/>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92" name="Connecteur droit 91"/>
              <p:cNvCxnSpPr/>
              <p:nvPr/>
            </p:nvCxnSpPr>
            <p:spPr>
              <a:xfrm>
                <a:off x="1581356" y="-1392960"/>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93" name="Connecteur droit 92"/>
              <p:cNvCxnSpPr/>
              <p:nvPr/>
            </p:nvCxnSpPr>
            <p:spPr>
              <a:xfrm>
                <a:off x="1581356" y="-1288200"/>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23" name="Groupe 22"/>
          <p:cNvGrpSpPr>
            <a:grpSpLocks/>
          </p:cNvGrpSpPr>
          <p:nvPr/>
        </p:nvGrpSpPr>
        <p:grpSpPr bwMode="auto">
          <a:xfrm>
            <a:off x="4649788" y="1863725"/>
            <a:ext cx="2770187" cy="742950"/>
            <a:chOff x="4649452" y="1863003"/>
            <a:chExt cx="2770524" cy="743992"/>
          </a:xfrm>
        </p:grpSpPr>
        <p:sp>
          <p:nvSpPr>
            <p:cNvPr id="59" name="Titre 1">
              <a:extLst>
                <a:ext uri="{FF2B5EF4-FFF2-40B4-BE49-F238E27FC236}"/>
              </a:extLst>
            </p:cNvPr>
            <p:cNvSpPr txBox="1">
              <a:spLocks/>
            </p:cNvSpPr>
            <p:nvPr/>
          </p:nvSpPr>
          <p:spPr>
            <a:xfrm>
              <a:off x="4651039" y="1863003"/>
              <a:ext cx="2768937" cy="743992"/>
            </a:xfrm>
            <a:prstGeom prst="rect">
              <a:avLst/>
            </a:prstGeom>
            <a:solidFill>
              <a:srgbClr val="09093E">
                <a:alpha val="89000"/>
              </a:srgbClr>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fr-FR" sz="1600" b="1" dirty="0">
                  <a:solidFill>
                    <a:schemeClr val="bg1"/>
                  </a:solidFill>
                  <a:latin typeface="+mn-lt"/>
                </a:rPr>
                <a:t>Découvrez les secteurs </a:t>
              </a:r>
            </a:p>
          </p:txBody>
        </p:sp>
        <p:sp>
          <p:nvSpPr>
            <p:cNvPr id="12" name="Triangle isocèle 11">
              <a:extLst>
                <a:ext uri="{FF2B5EF4-FFF2-40B4-BE49-F238E27FC236}"/>
              </a:extLst>
            </p:cNvPr>
            <p:cNvSpPr/>
            <p:nvPr/>
          </p:nvSpPr>
          <p:spPr>
            <a:xfrm rot="5400000">
              <a:off x="6887077" y="2100839"/>
              <a:ext cx="356099" cy="268321"/>
            </a:xfrm>
            <a:prstGeom prst="triangle">
              <a:avLst>
                <a:gd name="adj" fmla="val 516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Rectangle 21">
              <a:hlinkClick r:id="rId7"/>
              <a:extLst>
                <a:ext uri="{FF2B5EF4-FFF2-40B4-BE49-F238E27FC236}"/>
              </a:extLst>
            </p:cNvPr>
            <p:cNvSpPr/>
            <p:nvPr/>
          </p:nvSpPr>
          <p:spPr>
            <a:xfrm>
              <a:off x="4649452" y="1890029"/>
              <a:ext cx="2743534" cy="68040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nvGrpSpPr>
          <p:cNvPr id="27" name="THE MENU"/>
          <p:cNvGrpSpPr>
            <a:grpSpLocks/>
          </p:cNvGrpSpPr>
          <p:nvPr/>
        </p:nvGrpSpPr>
        <p:grpSpPr bwMode="auto">
          <a:xfrm>
            <a:off x="10963422" y="-361951"/>
            <a:ext cx="3117850" cy="7219951"/>
            <a:chOff x="9559469" y="-125111"/>
            <a:chExt cx="3118814" cy="7219752"/>
          </a:xfrm>
        </p:grpSpPr>
        <p:grpSp>
          <p:nvGrpSpPr>
            <p:cNvPr id="11279" name="MENU"/>
            <p:cNvGrpSpPr>
              <a:grpSpLocks/>
            </p:cNvGrpSpPr>
            <p:nvPr/>
          </p:nvGrpSpPr>
          <p:grpSpPr bwMode="auto">
            <a:xfrm>
              <a:off x="9559469" y="-125111"/>
              <a:ext cx="3118814" cy="7219752"/>
              <a:chOff x="9515937" y="-122830"/>
              <a:chExt cx="3118814" cy="7219752"/>
            </a:xfrm>
          </p:grpSpPr>
          <p:sp>
            <p:nvSpPr>
              <p:cNvPr id="158" name="Rectangle 157"/>
              <p:cNvSpPr/>
              <p:nvPr/>
            </p:nvSpPr>
            <p:spPr>
              <a:xfrm>
                <a:off x="9515937" y="-122830"/>
                <a:ext cx="3118814" cy="721975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a:p>
            </p:txBody>
          </p:sp>
          <p:grpSp>
            <p:nvGrpSpPr>
              <p:cNvPr id="11300" name="Groupe 2"/>
              <p:cNvGrpSpPr>
                <a:grpSpLocks/>
              </p:cNvGrpSpPr>
              <p:nvPr/>
            </p:nvGrpSpPr>
            <p:grpSpPr bwMode="auto">
              <a:xfrm>
                <a:off x="9639894" y="79349"/>
                <a:ext cx="2451678" cy="6696761"/>
                <a:chOff x="9564830" y="161237"/>
                <a:chExt cx="2451678" cy="6696761"/>
              </a:xfrm>
            </p:grpSpPr>
            <p:sp>
              <p:nvSpPr>
                <p:cNvPr id="131" name="Menu déroulé"/>
                <p:cNvSpPr/>
                <p:nvPr/>
              </p:nvSpPr>
              <p:spPr>
                <a:xfrm>
                  <a:off x="9564736" y="160665"/>
                  <a:ext cx="2451858" cy="6697478"/>
                </a:xfrm>
                <a:prstGeom prst="roundRect">
                  <a:avLst>
                    <a:gd name="adj" fmla="val 501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b="1" dirty="0"/>
                </a:p>
              </p:txBody>
            </p:sp>
            <p:sp>
              <p:nvSpPr>
                <p:cNvPr id="132" name="MENU"/>
                <p:cNvSpPr/>
                <p:nvPr/>
              </p:nvSpPr>
              <p:spPr>
                <a:xfrm>
                  <a:off x="9571088" y="170190"/>
                  <a:ext cx="708244" cy="311141"/>
                </a:xfrm>
                <a:prstGeom prst="roundRect">
                  <a:avLst>
                    <a:gd name="adj" fmla="val 297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r>
                    <a:rPr lang="fr-FR" sz="1400" b="1" dirty="0">
                      <a:solidFill>
                        <a:srgbClr val="070164"/>
                      </a:solidFill>
                    </a:rPr>
                    <a:t>MENU</a:t>
                  </a:r>
                  <a:endParaRPr lang="fr-FR" sz="1100" b="1" dirty="0">
                    <a:solidFill>
                      <a:srgbClr val="070164"/>
                    </a:solidFill>
                  </a:endParaRPr>
                </a:p>
              </p:txBody>
            </p:sp>
            <p:sp>
              <p:nvSpPr>
                <p:cNvPr id="133" name="Rectangle 132"/>
                <p:cNvSpPr/>
                <p:nvPr/>
              </p:nvSpPr>
              <p:spPr>
                <a:xfrm>
                  <a:off x="9564736" y="511493"/>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Introduction</a:t>
                  </a:r>
                </a:p>
              </p:txBody>
            </p:sp>
            <p:sp>
              <p:nvSpPr>
                <p:cNvPr id="134" name="Rectangle 133"/>
                <p:cNvSpPr/>
                <p:nvPr/>
              </p:nvSpPr>
              <p:spPr>
                <a:xfrm>
                  <a:off x="9564736" y="965506"/>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ts val="1700"/>
                    </a:lnSpc>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Les secteurs </a:t>
                  </a:r>
                </a:p>
                <a:p>
                  <a:pPr eaLnBrk="1" fontAlgn="auto" hangingPunct="1">
                    <a:lnSpc>
                      <a:spcPts val="1700"/>
                    </a:lnSpc>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et leurs activités</a:t>
                  </a:r>
                </a:p>
              </p:txBody>
            </p:sp>
            <p:sp>
              <p:nvSpPr>
                <p:cNvPr id="141" name="Rectangle 140">
                  <a:hlinkClick r:id="rId8" action="ppaction://hlinksldjump"/>
                </p:cNvPr>
                <p:cNvSpPr/>
                <p:nvPr/>
              </p:nvSpPr>
              <p:spPr>
                <a:xfrm>
                  <a:off x="9564736" y="1405231"/>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familles de métiers</a:t>
                  </a:r>
                </a:p>
              </p:txBody>
            </p:sp>
            <p:sp>
              <p:nvSpPr>
                <p:cNvPr id="142" name="Rectangle 141"/>
                <p:cNvSpPr/>
                <p:nvPr/>
              </p:nvSpPr>
              <p:spPr>
                <a:xfrm>
                  <a:off x="9564736" y="167668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métiers</a:t>
                  </a:r>
                </a:p>
              </p:txBody>
            </p:sp>
            <p:sp>
              <p:nvSpPr>
                <p:cNvPr id="143" name="Rectangle 142"/>
                <p:cNvSpPr/>
                <p:nvPr/>
              </p:nvSpPr>
              <p:spPr>
                <a:xfrm>
                  <a:off x="9564736" y="1956078"/>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 poids économique</a:t>
                  </a:r>
                </a:p>
              </p:txBody>
            </p:sp>
            <p:sp>
              <p:nvSpPr>
                <p:cNvPr id="144" name="Rectangle 143"/>
                <p:cNvSpPr/>
                <p:nvPr/>
              </p:nvSpPr>
              <p:spPr>
                <a:xfrm>
                  <a:off x="9564736" y="2237058"/>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lieux de travail</a:t>
                  </a:r>
                </a:p>
              </p:txBody>
            </p:sp>
            <p:sp>
              <p:nvSpPr>
                <p:cNvPr id="145" name="Rectangle 144"/>
                <p:cNvSpPr/>
                <p:nvPr/>
              </p:nvSpPr>
              <p:spPr>
                <a:xfrm>
                  <a:off x="9564736" y="2514863"/>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Conclusion</a:t>
                  </a:r>
                </a:p>
              </p:txBody>
            </p:sp>
            <p:sp>
              <p:nvSpPr>
                <p:cNvPr id="146" name="Rectangle 145"/>
                <p:cNvSpPr/>
                <p:nvPr/>
              </p:nvSpPr>
              <p:spPr>
                <a:xfrm>
                  <a:off x="9564736" y="2838704"/>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Étude de cas</a:t>
                  </a:r>
                </a:p>
              </p:txBody>
            </p:sp>
            <p:sp>
              <p:nvSpPr>
                <p:cNvPr id="147" name="Rectangle 146"/>
                <p:cNvSpPr/>
                <p:nvPr/>
              </p:nvSpPr>
              <p:spPr>
                <a:xfrm>
                  <a:off x="9564736" y="3262554"/>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spc="-30"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1 : présentation de l’événement</a:t>
                  </a:r>
                </a:p>
              </p:txBody>
            </p:sp>
            <p:sp>
              <p:nvSpPr>
                <p:cNvPr id="148" name="Rectangle 147"/>
                <p:cNvSpPr/>
                <p:nvPr/>
              </p:nvSpPr>
              <p:spPr>
                <a:xfrm>
                  <a:off x="9564736" y="3534010"/>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2 : les étapes du projet</a:t>
                  </a:r>
                </a:p>
              </p:txBody>
            </p:sp>
            <p:sp>
              <p:nvSpPr>
                <p:cNvPr id="149" name="Rectangle 148"/>
                <p:cNvSpPr/>
                <p:nvPr/>
              </p:nvSpPr>
              <p:spPr>
                <a:xfrm>
                  <a:off x="9564736" y="3813402"/>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3 : les métiers du projet</a:t>
                  </a:r>
                </a:p>
              </p:txBody>
            </p:sp>
            <p:sp>
              <p:nvSpPr>
                <p:cNvPr id="150" name="Rectangle 149"/>
                <p:cNvSpPr/>
                <p:nvPr/>
              </p:nvSpPr>
              <p:spPr>
                <a:xfrm>
                  <a:off x="9564736" y="4094381"/>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spc="-50"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4 : résolution de problèmes</a:t>
                  </a:r>
                </a:p>
              </p:txBody>
            </p:sp>
            <p:sp>
              <p:nvSpPr>
                <p:cNvPr id="151" name="Rectangle 150"/>
                <p:cNvSpPr/>
                <p:nvPr/>
              </p:nvSpPr>
              <p:spPr>
                <a:xfrm>
                  <a:off x="9564736" y="4372187"/>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Conclusion</a:t>
                  </a:r>
                </a:p>
              </p:txBody>
            </p:sp>
            <p:sp>
              <p:nvSpPr>
                <p:cNvPr id="152" name="Rectangle 151"/>
                <p:cNvSpPr/>
                <p:nvPr/>
              </p:nvSpPr>
              <p:spPr>
                <a:xfrm>
                  <a:off x="9564736" y="4696028"/>
                  <a:ext cx="2451858" cy="398451"/>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Les lieux et modalités </a:t>
                  </a:r>
                </a:p>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de formation</a:t>
                  </a:r>
                </a:p>
              </p:txBody>
            </p:sp>
            <p:sp>
              <p:nvSpPr>
                <p:cNvPr id="153" name="Rectangle 152"/>
                <p:cNvSpPr/>
                <p:nvPr/>
              </p:nvSpPr>
              <p:spPr>
                <a:xfrm>
                  <a:off x="9564736" y="512146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profils recrutés</a:t>
                  </a:r>
                </a:p>
              </p:txBody>
            </p:sp>
            <p:sp>
              <p:nvSpPr>
                <p:cNvPr id="154" name="Rectangle 153"/>
                <p:cNvSpPr/>
                <p:nvPr/>
              </p:nvSpPr>
              <p:spPr>
                <a:xfrm>
                  <a:off x="9564736" y="5392920"/>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formations</a:t>
                  </a:r>
                </a:p>
              </p:txBody>
            </p:sp>
            <p:sp>
              <p:nvSpPr>
                <p:cNvPr id="155" name="Rectangle 154"/>
                <p:cNvSpPr/>
                <p:nvPr/>
              </p:nvSpPr>
              <p:spPr>
                <a:xfrm>
                  <a:off x="9564736" y="567072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L’apprentissage</a:t>
                  </a:r>
                </a:p>
              </p:txBody>
            </p:sp>
            <p:sp>
              <p:nvSpPr>
                <p:cNvPr id="156" name="Rectangle 155"/>
                <p:cNvSpPr/>
                <p:nvPr/>
              </p:nvSpPr>
              <p:spPr>
                <a:xfrm>
                  <a:off x="9564736" y="5951705"/>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Pour aller plus loin</a:t>
                  </a:r>
                </a:p>
              </p:txBody>
            </p:sp>
            <p:sp>
              <p:nvSpPr>
                <p:cNvPr id="157" name="Rectangle 156"/>
                <p:cNvSpPr/>
                <p:nvPr/>
              </p:nvSpPr>
              <p:spPr>
                <a:xfrm>
                  <a:off x="9564736" y="6273959"/>
                  <a:ext cx="2451858" cy="398451"/>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Ressources</a:t>
                  </a:r>
                </a:p>
              </p:txBody>
            </p:sp>
          </p:grpSp>
        </p:grpSp>
        <p:sp>
          <p:nvSpPr>
            <p:cNvPr id="66" name="Lien Menu">
              <a:hlinkClick r:id="rId9" action="ppaction://hlinksldjump"/>
              <a:extLst>
                <a:ext uri="{FF2B5EF4-FFF2-40B4-BE49-F238E27FC236}"/>
              </a:extLst>
            </p:cNvPr>
            <p:cNvSpPr/>
            <p:nvPr/>
          </p:nvSpPr>
          <p:spPr>
            <a:xfrm>
              <a:off x="9705564" y="440024"/>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0" name="Lien Menu">
              <a:hlinkClick r:id="rId10" action="ppaction://hlinksldjump"/>
              <a:extLst>
                <a:ext uri="{FF2B5EF4-FFF2-40B4-BE49-F238E27FC236}"/>
              </a:extLst>
            </p:cNvPr>
            <p:cNvSpPr/>
            <p:nvPr/>
          </p:nvSpPr>
          <p:spPr>
            <a:xfrm>
              <a:off x="9705564" y="894037"/>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71" name="Lien Menu">
              <a:hlinkClick r:id="rId11" action="ppaction://hlinksldjump"/>
              <a:extLst>
                <a:ext uri="{FF2B5EF4-FFF2-40B4-BE49-F238E27FC236}"/>
              </a:extLst>
            </p:cNvPr>
            <p:cNvSpPr/>
            <p:nvPr/>
          </p:nvSpPr>
          <p:spPr>
            <a:xfrm>
              <a:off x="9705564" y="2752948"/>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2" name="Lien Menu">
              <a:hlinkClick r:id="" action="ppaction://noaction"/>
              <a:extLst>
                <a:ext uri="{FF2B5EF4-FFF2-40B4-BE49-F238E27FC236}"/>
              </a:extLst>
            </p:cNvPr>
            <p:cNvSpPr/>
            <p:nvPr/>
          </p:nvSpPr>
          <p:spPr>
            <a:xfrm>
              <a:off x="9705564" y="4622971"/>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3" name="Lien Menu">
              <a:hlinkClick r:id="" action="ppaction://noaction"/>
              <a:extLst>
                <a:ext uri="{FF2B5EF4-FFF2-40B4-BE49-F238E27FC236}"/>
              </a:extLst>
            </p:cNvPr>
            <p:cNvSpPr/>
            <p:nvPr/>
          </p:nvSpPr>
          <p:spPr>
            <a:xfrm>
              <a:off x="9705564" y="6207252"/>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4" name="Lien Menu">
              <a:hlinkClick r:id="rId8" action="ppaction://hlinksldjump"/>
              <a:extLst>
                <a:ext uri="{FF2B5EF4-FFF2-40B4-BE49-F238E27FC236}"/>
              </a:extLst>
            </p:cNvPr>
            <p:cNvSpPr/>
            <p:nvPr/>
          </p:nvSpPr>
          <p:spPr>
            <a:xfrm>
              <a:off x="9705564" y="132106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5" name="Lien Menu">
              <a:hlinkClick r:id="rId12" action="ppaction://hlinksldjump"/>
              <a:extLst>
                <a:ext uri="{FF2B5EF4-FFF2-40B4-BE49-F238E27FC236}"/>
              </a:extLst>
            </p:cNvPr>
            <p:cNvSpPr/>
            <p:nvPr/>
          </p:nvSpPr>
          <p:spPr>
            <a:xfrm>
              <a:off x="9705564" y="160204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6" name="Lien Menu">
              <a:hlinkClick r:id="" action="ppaction://noaction"/>
              <a:extLst>
                <a:ext uri="{FF2B5EF4-FFF2-40B4-BE49-F238E27FC236}"/>
              </a:extLst>
            </p:cNvPr>
            <p:cNvSpPr/>
            <p:nvPr/>
          </p:nvSpPr>
          <p:spPr>
            <a:xfrm>
              <a:off x="9705564" y="1884610"/>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7" name="Lien Menu">
              <a:hlinkClick r:id="" action="ppaction://noaction"/>
              <a:extLst>
                <a:ext uri="{FF2B5EF4-FFF2-40B4-BE49-F238E27FC236}"/>
              </a:extLst>
            </p:cNvPr>
            <p:cNvSpPr/>
            <p:nvPr/>
          </p:nvSpPr>
          <p:spPr>
            <a:xfrm>
              <a:off x="9705564" y="2165589"/>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8" name="Lien Menu">
              <a:hlinkClick r:id="rId13" action="ppaction://hlinksldjump"/>
              <a:extLst>
                <a:ext uri="{FF2B5EF4-FFF2-40B4-BE49-F238E27FC236}"/>
              </a:extLst>
            </p:cNvPr>
            <p:cNvSpPr/>
            <p:nvPr/>
          </p:nvSpPr>
          <p:spPr>
            <a:xfrm>
              <a:off x="9705564" y="317838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9" name="Lien Menu">
              <a:hlinkClick r:id="" action="ppaction://noaction"/>
              <a:extLst>
                <a:ext uri="{FF2B5EF4-FFF2-40B4-BE49-F238E27FC236}"/>
              </a:extLst>
            </p:cNvPr>
            <p:cNvSpPr/>
            <p:nvPr/>
          </p:nvSpPr>
          <p:spPr>
            <a:xfrm>
              <a:off x="9705564" y="3460953"/>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0" name="Lien Menu">
              <a:hlinkClick r:id="" action="ppaction://noaction"/>
              <a:extLst>
                <a:ext uri="{FF2B5EF4-FFF2-40B4-BE49-F238E27FC236}"/>
              </a:extLst>
            </p:cNvPr>
            <p:cNvSpPr/>
            <p:nvPr/>
          </p:nvSpPr>
          <p:spPr>
            <a:xfrm>
              <a:off x="9705564" y="3735584"/>
              <a:ext cx="2389927" cy="242880"/>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1" name="Lien Menu">
              <a:hlinkClick r:id="" action="ppaction://noaction"/>
              <a:extLst>
                <a:ext uri="{FF2B5EF4-FFF2-40B4-BE49-F238E27FC236}"/>
              </a:extLst>
            </p:cNvPr>
            <p:cNvSpPr/>
            <p:nvPr/>
          </p:nvSpPr>
          <p:spPr>
            <a:xfrm>
              <a:off x="9705564" y="400862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5" name="Lien Menu">
              <a:hlinkClick r:id="" action="ppaction://noaction"/>
              <a:extLst>
                <a:ext uri="{FF2B5EF4-FFF2-40B4-BE49-F238E27FC236}"/>
              </a:extLst>
            </p:cNvPr>
            <p:cNvSpPr/>
            <p:nvPr/>
          </p:nvSpPr>
          <p:spPr>
            <a:xfrm>
              <a:off x="9705564" y="5038885"/>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6" name="Lien Menu">
              <a:hlinkClick r:id="" action="ppaction://noaction"/>
              <a:extLst>
                <a:ext uri="{FF2B5EF4-FFF2-40B4-BE49-F238E27FC236}"/>
              </a:extLst>
            </p:cNvPr>
            <p:cNvSpPr/>
            <p:nvPr/>
          </p:nvSpPr>
          <p:spPr>
            <a:xfrm>
              <a:off x="9705564" y="532145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4" name="Lien Menu">
              <a:hlinkClick r:id="" action="ppaction://noaction"/>
              <a:extLst>
                <a:ext uri="{FF2B5EF4-FFF2-40B4-BE49-F238E27FC236}"/>
              </a:extLst>
            </p:cNvPr>
            <p:cNvSpPr/>
            <p:nvPr/>
          </p:nvSpPr>
          <p:spPr>
            <a:xfrm>
              <a:off x="9705564" y="5592907"/>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5" name="Lien Menu">
              <a:hlinkClick r:id="rId11" action="ppaction://hlinksldjump"/>
              <a:extLst>
                <a:ext uri="{FF2B5EF4-FFF2-40B4-BE49-F238E27FC236}"/>
              </a:extLst>
            </p:cNvPr>
            <p:cNvSpPr/>
            <p:nvPr/>
          </p:nvSpPr>
          <p:spPr>
            <a:xfrm>
              <a:off x="9705564" y="5873887"/>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6" name="Lien Menu">
              <a:hlinkClick r:id="" action="ppaction://noaction"/>
              <a:extLst>
                <a:ext uri="{FF2B5EF4-FFF2-40B4-BE49-F238E27FC236}"/>
              </a:extLst>
            </p:cNvPr>
            <p:cNvSpPr/>
            <p:nvPr/>
          </p:nvSpPr>
          <p:spPr>
            <a:xfrm>
              <a:off x="9705564" y="4300718"/>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7" name="Lien Menu">
              <a:hlinkClick r:id="rId12" action="ppaction://hlinksldjump"/>
              <a:extLst>
                <a:ext uri="{FF2B5EF4-FFF2-40B4-BE49-F238E27FC236}"/>
              </a:extLst>
            </p:cNvPr>
            <p:cNvSpPr/>
            <p:nvPr/>
          </p:nvSpPr>
          <p:spPr>
            <a:xfrm>
              <a:off x="9705564" y="244180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26" name="SORTIR MENU"/>
          <p:cNvGrpSpPr>
            <a:grpSpLocks/>
          </p:cNvGrpSpPr>
          <p:nvPr/>
        </p:nvGrpSpPr>
        <p:grpSpPr bwMode="auto">
          <a:xfrm>
            <a:off x="11807825" y="117475"/>
            <a:ext cx="265113" cy="239713"/>
            <a:chOff x="11808557" y="116744"/>
            <a:chExt cx="263964" cy="240676"/>
          </a:xfrm>
        </p:grpSpPr>
        <p:sp>
          <p:nvSpPr>
            <p:cNvPr id="106" name="Rectangle à coins arrondis 135">
              <a:extLst>
                <a:ext uri="{FF2B5EF4-FFF2-40B4-BE49-F238E27FC236}"/>
              </a:extLst>
            </p:cNvPr>
            <p:cNvSpPr/>
            <p:nvPr/>
          </p:nvSpPr>
          <p:spPr>
            <a:xfrm>
              <a:off x="11808557" y="116744"/>
              <a:ext cx="263964" cy="240676"/>
            </a:xfrm>
            <a:prstGeom prst="roundRect">
              <a:avLst>
                <a:gd name="adj" fmla="val 27221"/>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cxnSp>
          <p:nvCxnSpPr>
            <p:cNvPr id="107" name="Connecteur droit 106">
              <a:extLst>
                <a:ext uri="{FF2B5EF4-FFF2-40B4-BE49-F238E27FC236}"/>
              </a:extLst>
            </p:cNvPr>
            <p:cNvCxnSpPr/>
            <p:nvPr/>
          </p:nvCxnSpPr>
          <p:spPr>
            <a:xfrm>
              <a:off x="11889169" y="180499"/>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108" name="Connecteur droit 107">
              <a:extLst>
                <a:ext uri="{FF2B5EF4-FFF2-40B4-BE49-F238E27FC236}"/>
              </a:extLst>
            </p:cNvPr>
            <p:cNvCxnSpPr/>
            <p:nvPr/>
          </p:nvCxnSpPr>
          <p:spPr>
            <a:xfrm>
              <a:off x="11889169" y="241066"/>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109" name="Connecteur droit 108">
              <a:extLst>
                <a:ext uri="{FF2B5EF4-FFF2-40B4-BE49-F238E27FC236}"/>
              </a:extLst>
            </p:cNvPr>
            <p:cNvCxnSpPr/>
            <p:nvPr/>
          </p:nvCxnSpPr>
          <p:spPr>
            <a:xfrm>
              <a:off x="11889169" y="303228"/>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 fill="hold"/>
                                        <p:tgtEl>
                                          <p:spTgt spid="6"/>
                                        </p:tgtEl>
                                        <p:attrNameLst>
                                          <p:attrName>ppt_x</p:attrName>
                                        </p:attrNameLst>
                                      </p:cBhvr>
                                      <p:tavLst>
                                        <p:tav tm="0">
                                          <p:val>
                                            <p:strVal val="0-#ppt_w/2"/>
                                          </p:val>
                                        </p:tav>
                                        <p:tav tm="100000">
                                          <p:val>
                                            <p:strVal val="#ppt_x"/>
                                          </p:val>
                                        </p:tav>
                                      </p:tavLst>
                                    </p:anim>
                                    <p:anim calcmode="lin" valueType="num">
                                      <p:cBhvr additive="base">
                                        <p:cTn id="8" dur="15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50" fill="hold"/>
                                        <p:tgtEl>
                                          <p:spTgt spid="9"/>
                                        </p:tgtEl>
                                        <p:attrNameLst>
                                          <p:attrName>ppt_x</p:attrName>
                                        </p:attrNameLst>
                                      </p:cBhvr>
                                      <p:tavLst>
                                        <p:tav tm="0">
                                          <p:val>
                                            <p:strVal val="#ppt_x"/>
                                          </p:val>
                                        </p:tav>
                                        <p:tav tm="100000">
                                          <p:val>
                                            <p:strVal val="#ppt_x"/>
                                          </p:val>
                                        </p:tav>
                                      </p:tavLst>
                                    </p:anim>
                                    <p:anim calcmode="lin" valueType="num">
                                      <p:cBhvr additive="base">
                                        <p:cTn id="13" dur="150" fill="hold"/>
                                        <p:tgtEl>
                                          <p:spTgt spid="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
                            </p:stCondLst>
                            <p:childTnLst>
                              <p:par>
                                <p:cTn id="15" presetID="2" presetClass="entr" presetSubtype="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50" fill="hold"/>
                                        <p:tgtEl>
                                          <p:spTgt spid="10"/>
                                        </p:tgtEl>
                                        <p:attrNameLst>
                                          <p:attrName>ppt_x</p:attrName>
                                        </p:attrNameLst>
                                      </p:cBhvr>
                                      <p:tavLst>
                                        <p:tav tm="0">
                                          <p:val>
                                            <p:strVal val="#ppt_x"/>
                                          </p:val>
                                        </p:tav>
                                        <p:tav tm="100000">
                                          <p:val>
                                            <p:strVal val="#ppt_x"/>
                                          </p:val>
                                        </p:tav>
                                      </p:tavLst>
                                    </p:anim>
                                    <p:anim calcmode="lin" valueType="num">
                                      <p:cBhvr additive="base">
                                        <p:cTn id="18" dur="150" fill="hold"/>
                                        <p:tgtEl>
                                          <p:spTgt spid="10"/>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450"/>
                            </p:stCondLst>
                            <p:childTnLst>
                              <p:par>
                                <p:cTn id="20" presetID="2" presetClass="entr" presetSubtype="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50" fill="hold"/>
                                        <p:tgtEl>
                                          <p:spTgt spid="11"/>
                                        </p:tgtEl>
                                        <p:attrNameLst>
                                          <p:attrName>ppt_x</p:attrName>
                                        </p:attrNameLst>
                                      </p:cBhvr>
                                      <p:tavLst>
                                        <p:tav tm="0">
                                          <p:val>
                                            <p:strVal val="1+#ppt_w/2"/>
                                          </p:val>
                                        </p:tav>
                                        <p:tav tm="100000">
                                          <p:val>
                                            <p:strVal val="#ppt_x"/>
                                          </p:val>
                                        </p:tav>
                                      </p:tavLst>
                                    </p:anim>
                                    <p:anim calcmode="lin" valueType="num">
                                      <p:cBhvr additive="base">
                                        <p:cTn id="23" dur="150" fill="hold"/>
                                        <p:tgtEl>
                                          <p:spTgt spid="11"/>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250"/>
                                        <p:tgtEl>
                                          <p:spTgt spid="24"/>
                                        </p:tgtEl>
                                      </p:cBhvr>
                                    </p:animEffect>
                                  </p:childTnLst>
                                </p:cTn>
                              </p:par>
                            </p:childTnLst>
                          </p:cTn>
                        </p:par>
                        <p:par>
                          <p:cTn id="27" fill="hold" nodeType="afterGroup">
                            <p:stCondLst>
                              <p:cond delay="700"/>
                            </p:stCondLst>
                            <p:childTnLst>
                              <p:par>
                                <p:cTn id="28" presetID="47"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50"/>
                                        <p:tgtEl>
                                          <p:spTgt spid="23"/>
                                        </p:tgtEl>
                                      </p:cBhvr>
                                    </p:animEffect>
                                    <p:anim calcmode="lin" valueType="num">
                                      <p:cBhvr>
                                        <p:cTn id="31" dur="150" fill="hold"/>
                                        <p:tgtEl>
                                          <p:spTgt spid="23"/>
                                        </p:tgtEl>
                                        <p:attrNameLst>
                                          <p:attrName>ppt_x</p:attrName>
                                        </p:attrNameLst>
                                      </p:cBhvr>
                                      <p:tavLst>
                                        <p:tav tm="0">
                                          <p:val>
                                            <p:strVal val="#ppt_x"/>
                                          </p:val>
                                        </p:tav>
                                        <p:tav tm="100000">
                                          <p:val>
                                            <p:strVal val="#ppt_x"/>
                                          </p:val>
                                        </p:tav>
                                      </p:tavLst>
                                    </p:anim>
                                    <p:anim calcmode="lin" valueType="num">
                                      <p:cBhvr>
                                        <p:cTn id="32" dur="1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82"/>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2" presetClass="entr" presetSubtype="2"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200" fill="hold"/>
                                        <p:tgtEl>
                                          <p:spTgt spid="27"/>
                                        </p:tgtEl>
                                        <p:attrNameLst>
                                          <p:attrName>ppt_x</p:attrName>
                                        </p:attrNameLst>
                                      </p:cBhvr>
                                      <p:tavLst>
                                        <p:tav tm="0">
                                          <p:val>
                                            <p:strVal val="1+#ppt_w/2"/>
                                          </p:val>
                                        </p:tav>
                                        <p:tav tm="100000">
                                          <p:val>
                                            <p:strVal val="#ppt_x"/>
                                          </p:val>
                                        </p:tav>
                                      </p:tavLst>
                                    </p:anim>
                                    <p:anim calcmode="lin" valueType="num">
                                      <p:cBhvr additive="base">
                                        <p:cTn id="39" dur="200" fill="hold"/>
                                        <p:tgtEl>
                                          <p:spTgt spid="27"/>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12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100" fill="hold"/>
                                        <p:tgtEl>
                                          <p:spTgt spid="26"/>
                                        </p:tgtEl>
                                        <p:attrNameLst>
                                          <p:attrName>ppt_x</p:attrName>
                                        </p:attrNameLst>
                                      </p:cBhvr>
                                      <p:tavLst>
                                        <p:tav tm="0">
                                          <p:val>
                                            <p:strVal val="1+#ppt_w/2"/>
                                          </p:val>
                                        </p:tav>
                                        <p:tav tm="100000">
                                          <p:val>
                                            <p:strVal val="#ppt_x"/>
                                          </p:val>
                                        </p:tav>
                                      </p:tavLst>
                                    </p:anim>
                                    <p:anim calcmode="lin" valueType="num">
                                      <p:cBhvr additive="base">
                                        <p:cTn id="43" dur="1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82"/>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2" presetClass="exit" presetSubtype="2" fill="hold" nodeType="clickEffect">
                                  <p:stCondLst>
                                    <p:cond delay="0"/>
                                  </p:stCondLst>
                                  <p:childTnLst>
                                    <p:anim calcmode="lin" valueType="num">
                                      <p:cBhvr additive="base">
                                        <p:cTn id="48" dur="200"/>
                                        <p:tgtEl>
                                          <p:spTgt spid="27"/>
                                        </p:tgtEl>
                                        <p:attrNameLst>
                                          <p:attrName>ppt_x</p:attrName>
                                        </p:attrNameLst>
                                      </p:cBhvr>
                                      <p:tavLst>
                                        <p:tav tm="0">
                                          <p:val>
                                            <p:strVal val="ppt_x"/>
                                          </p:val>
                                        </p:tav>
                                        <p:tav tm="100000">
                                          <p:val>
                                            <p:strVal val="1+ppt_w/2"/>
                                          </p:val>
                                        </p:tav>
                                      </p:tavLst>
                                    </p:anim>
                                    <p:anim calcmode="lin" valueType="num">
                                      <p:cBhvr additive="base">
                                        <p:cTn id="49" dur="200"/>
                                        <p:tgtEl>
                                          <p:spTgt spid="27"/>
                                        </p:tgtEl>
                                        <p:attrNameLst>
                                          <p:attrName>ppt_y</p:attrName>
                                        </p:attrNameLst>
                                      </p:cBhvr>
                                      <p:tavLst>
                                        <p:tav tm="0">
                                          <p:val>
                                            <p:strVal val="ppt_y"/>
                                          </p:val>
                                        </p:tav>
                                        <p:tav tm="100000">
                                          <p:val>
                                            <p:strVal val="ppt_y"/>
                                          </p:val>
                                        </p:tav>
                                      </p:tavLst>
                                    </p:anim>
                                    <p:set>
                                      <p:cBhvr>
                                        <p:cTn id="50" dur="1" fill="hold">
                                          <p:stCondLst>
                                            <p:cond delay="199"/>
                                          </p:stCondLst>
                                        </p:cTn>
                                        <p:tgtEl>
                                          <p:spTgt spid="27"/>
                                        </p:tgtEl>
                                        <p:attrNameLst>
                                          <p:attrName>style.visibility</p:attrName>
                                        </p:attrNameLst>
                                      </p:cBhvr>
                                      <p:to>
                                        <p:strVal val="hidden"/>
                                      </p:to>
                                    </p:set>
                                  </p:childTnLst>
                                </p:cTn>
                              </p:par>
                              <p:par>
                                <p:cTn id="51" presetID="2" presetClass="exit" presetSubtype="2" fill="hold" nodeType="withEffect">
                                  <p:stCondLst>
                                    <p:cond delay="0"/>
                                  </p:stCondLst>
                                  <p:childTnLst>
                                    <p:anim calcmode="lin" valueType="num">
                                      <p:cBhvr additive="base">
                                        <p:cTn id="52" dur="100"/>
                                        <p:tgtEl>
                                          <p:spTgt spid="26"/>
                                        </p:tgtEl>
                                        <p:attrNameLst>
                                          <p:attrName>ppt_x</p:attrName>
                                        </p:attrNameLst>
                                      </p:cBhvr>
                                      <p:tavLst>
                                        <p:tav tm="0">
                                          <p:val>
                                            <p:strVal val="ppt_x"/>
                                          </p:val>
                                        </p:tav>
                                        <p:tav tm="100000">
                                          <p:val>
                                            <p:strVal val="1+ppt_w/2"/>
                                          </p:val>
                                        </p:tav>
                                      </p:tavLst>
                                    </p:anim>
                                    <p:anim calcmode="lin" valueType="num">
                                      <p:cBhvr additive="base">
                                        <p:cTn id="53" dur="100"/>
                                        <p:tgtEl>
                                          <p:spTgt spid="26"/>
                                        </p:tgtEl>
                                        <p:attrNameLst>
                                          <p:attrName>ppt_y</p:attrName>
                                        </p:attrNameLst>
                                      </p:cBhvr>
                                      <p:tavLst>
                                        <p:tav tm="0">
                                          <p:val>
                                            <p:strVal val="ppt_y"/>
                                          </p:val>
                                        </p:tav>
                                        <p:tav tm="100000">
                                          <p:val>
                                            <p:strVal val="ppt_y"/>
                                          </p:val>
                                        </p:tav>
                                      </p:tavLst>
                                    </p:anim>
                                    <p:set>
                                      <p:cBhvr>
                                        <p:cTn id="54" dur="1" fill="hold">
                                          <p:stCondLst>
                                            <p:cond delay="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996247" y="2612542"/>
            <a:ext cx="8526177" cy="1631216"/>
          </a:xfrm>
          <a:prstGeom prst="rect">
            <a:avLst/>
          </a:prstGeom>
          <a:noFill/>
        </p:spPr>
        <p:txBody>
          <a:bodyPr wrap="square">
            <a:spAutoFit/>
          </a:bodyPr>
          <a:lstStyle/>
          <a:p>
            <a:pPr marL="898525" indent="-269875" eaLnBrk="1" fontAlgn="auto" hangingPunct="1">
              <a:spcBef>
                <a:spcPts val="0"/>
              </a:spcBef>
              <a:spcAft>
                <a:spcPts val="0"/>
              </a:spcAft>
              <a:buFontTx/>
              <a:buBlip>
                <a:blip r:embed="rId2"/>
              </a:buBlip>
              <a:defRPr/>
            </a:pPr>
            <a:r>
              <a:rPr lang="fr-FR" sz="2400" dirty="0">
                <a:solidFill>
                  <a:schemeClr val="tx1">
                    <a:lumMod val="85000"/>
                    <a:lumOff val="15000"/>
                  </a:schemeClr>
                </a:solidFill>
                <a:latin typeface="Calibri "/>
              </a:rPr>
              <a:t> </a:t>
            </a:r>
            <a:r>
              <a:rPr lang="fr-FR" sz="3200" dirty="0" smtClean="0">
                <a:solidFill>
                  <a:srgbClr val="082152"/>
                </a:solidFill>
                <a:latin typeface="+mj-lt"/>
              </a:rPr>
              <a:t>Témoignage des étudiants</a:t>
            </a:r>
            <a:endParaRPr lang="fr-FR" sz="3200" dirty="0">
              <a:solidFill>
                <a:srgbClr val="082152"/>
              </a:solidFill>
              <a:latin typeface="+mj-lt"/>
            </a:endParaRPr>
          </a:p>
          <a:p>
            <a:pPr marL="441325" eaLnBrk="1" fontAlgn="auto" hangingPunct="1">
              <a:spcBef>
                <a:spcPts val="0"/>
              </a:spcBef>
              <a:spcAft>
                <a:spcPts val="0"/>
              </a:spcAft>
              <a:defRPr/>
            </a:pPr>
            <a:r>
              <a:rPr lang="fr-FR" sz="2400" dirty="0">
                <a:solidFill>
                  <a:srgbClr val="009CC4"/>
                </a:solidFill>
                <a:latin typeface="+mj-lt"/>
              </a:rPr>
              <a:t>           NUMÉRIQUE | </a:t>
            </a:r>
            <a:r>
              <a:rPr lang="fr-FR" sz="2400" dirty="0">
                <a:solidFill>
                  <a:srgbClr val="36B497"/>
                </a:solidFill>
                <a:latin typeface="+mj-lt"/>
              </a:rPr>
              <a:t>INGÉNIERIE</a:t>
            </a:r>
            <a:r>
              <a:rPr lang="fr-FR" sz="2400" dirty="0">
                <a:latin typeface="+mj-lt"/>
              </a:rPr>
              <a:t> </a:t>
            </a:r>
            <a:r>
              <a:rPr lang="fr-FR" sz="2400" dirty="0">
                <a:solidFill>
                  <a:srgbClr val="36B497"/>
                </a:solidFill>
                <a:latin typeface="+mj-lt"/>
              </a:rPr>
              <a:t>|</a:t>
            </a:r>
            <a:r>
              <a:rPr lang="fr-FR" sz="2400" dirty="0">
                <a:latin typeface="+mj-lt"/>
              </a:rPr>
              <a:t> </a:t>
            </a:r>
            <a:r>
              <a:rPr lang="fr-FR" sz="2400" dirty="0">
                <a:solidFill>
                  <a:srgbClr val="E6005B"/>
                </a:solidFill>
                <a:latin typeface="+mj-lt"/>
              </a:rPr>
              <a:t>ÉTUDES </a:t>
            </a:r>
            <a:r>
              <a:rPr lang="fr-FR" sz="2400" dirty="0">
                <a:solidFill>
                  <a:srgbClr val="09093E"/>
                </a:solidFill>
                <a:latin typeface="+mj-lt"/>
              </a:rPr>
              <a:t>&amp;</a:t>
            </a:r>
            <a:r>
              <a:rPr lang="fr-FR" sz="2400" dirty="0">
                <a:solidFill>
                  <a:srgbClr val="E6005B"/>
                </a:solidFill>
                <a:latin typeface="+mj-lt"/>
              </a:rPr>
              <a:t> </a:t>
            </a:r>
            <a:r>
              <a:rPr lang="fr-FR" sz="2400" dirty="0">
                <a:solidFill>
                  <a:srgbClr val="A71580"/>
                </a:solidFill>
                <a:latin typeface="+mj-lt"/>
              </a:rPr>
              <a:t>CONSEIL</a:t>
            </a:r>
            <a:r>
              <a:rPr lang="fr-FR" sz="2400" dirty="0">
                <a:solidFill>
                  <a:srgbClr val="E6005B"/>
                </a:solidFill>
                <a:latin typeface="+mj-lt"/>
              </a:rPr>
              <a:t> |</a:t>
            </a:r>
          </a:p>
          <a:p>
            <a:pPr marL="441325" eaLnBrk="1" fontAlgn="auto" hangingPunct="1">
              <a:spcBef>
                <a:spcPts val="0"/>
              </a:spcBef>
              <a:spcAft>
                <a:spcPts val="0"/>
              </a:spcAft>
              <a:defRPr/>
            </a:pPr>
            <a:r>
              <a:rPr lang="fr-FR" sz="2400" dirty="0">
                <a:solidFill>
                  <a:srgbClr val="F07D00"/>
                </a:solidFill>
                <a:latin typeface="+mj-lt"/>
              </a:rPr>
              <a:t>                              ÉVÉNEMENT | </a:t>
            </a:r>
            <a:r>
              <a:rPr lang="fr-FR" sz="2400" dirty="0">
                <a:solidFill>
                  <a:srgbClr val="AAB6B6"/>
                </a:solidFill>
                <a:latin typeface="+mj-lt"/>
              </a:rPr>
              <a:t>TRANSVERSE</a:t>
            </a:r>
          </a:p>
          <a:p>
            <a:pPr marL="285750" indent="-285750" eaLnBrk="1" fontAlgn="auto" hangingPunct="1">
              <a:spcBef>
                <a:spcPts val="0"/>
              </a:spcBef>
              <a:spcAft>
                <a:spcPts val="0"/>
              </a:spcAft>
              <a:buFontTx/>
              <a:buBlip>
                <a:blip r:embed="rId2"/>
              </a:buBlip>
              <a:defRPr/>
            </a:pPr>
            <a:endParaRPr lang="fr-FR" dirty="0">
              <a:solidFill>
                <a:srgbClr val="F07D00"/>
              </a:solidFill>
              <a:latin typeface="Calibri "/>
            </a:endParaRPr>
          </a:p>
        </p:txBody>
      </p:sp>
      <p:sp>
        <p:nvSpPr>
          <p:cNvPr id="2" name="Rectangle 1">
            <a:hlinkClick r:id="rId3" action="ppaction://hlinksldjump"/>
            <a:extLst>
              <a:ext uri="{FF2B5EF4-FFF2-40B4-BE49-F238E27FC236}"/>
            </a:extLst>
          </p:cNvPr>
          <p:cNvSpPr/>
          <p:nvPr/>
        </p:nvSpPr>
        <p:spPr>
          <a:xfrm>
            <a:off x="4208463" y="3105150"/>
            <a:ext cx="1279525" cy="2698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 name="Rectangle 5">
            <a:hlinkClick r:id="rId4" action="ppaction://hlinksldjump"/>
            <a:extLst>
              <a:ext uri="{FF2B5EF4-FFF2-40B4-BE49-F238E27FC236}"/>
            </a:extLst>
          </p:cNvPr>
          <p:cNvSpPr/>
          <p:nvPr/>
        </p:nvSpPr>
        <p:spPr>
          <a:xfrm>
            <a:off x="5610225" y="3105150"/>
            <a:ext cx="1150938" cy="2698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 name="Rectangle 7">
            <a:hlinkClick r:id="rId5" action="ppaction://hlinksldjump"/>
            <a:extLst>
              <a:ext uri="{FF2B5EF4-FFF2-40B4-BE49-F238E27FC236}"/>
            </a:extLst>
          </p:cNvPr>
          <p:cNvSpPr/>
          <p:nvPr/>
        </p:nvSpPr>
        <p:spPr>
          <a:xfrm>
            <a:off x="5046663" y="3375025"/>
            <a:ext cx="1439862" cy="282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 name="Rectangle 8">
            <a:hlinkClick r:id="rId5" action="ppaction://hlinksldjump"/>
            <a:extLst>
              <a:ext uri="{FF2B5EF4-FFF2-40B4-BE49-F238E27FC236}"/>
            </a:extLst>
          </p:cNvPr>
          <p:cNvSpPr/>
          <p:nvPr/>
        </p:nvSpPr>
        <p:spPr>
          <a:xfrm>
            <a:off x="6537325" y="3375025"/>
            <a:ext cx="1441450" cy="282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 name="Rectangle 9">
            <a:hlinkClick r:id="rId6" action="ppaction://hlinksldjump"/>
            <a:extLst>
              <a:ext uri="{FF2B5EF4-FFF2-40B4-BE49-F238E27FC236}"/>
            </a:extLst>
          </p:cNvPr>
          <p:cNvSpPr/>
          <p:nvPr/>
        </p:nvSpPr>
        <p:spPr>
          <a:xfrm>
            <a:off x="4095750" y="3657600"/>
            <a:ext cx="1608138" cy="3714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 name="Rectangle 11">
            <a:hlinkClick r:id="" action="ppaction://noaction"/>
            <a:extLst>
              <a:ext uri="{FF2B5EF4-FFF2-40B4-BE49-F238E27FC236}"/>
            </a:extLst>
          </p:cNvPr>
          <p:cNvSpPr/>
          <p:nvPr/>
        </p:nvSpPr>
        <p:spPr>
          <a:xfrm>
            <a:off x="4095750" y="4164013"/>
            <a:ext cx="3028950" cy="3714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12">
            <a:hlinkClick r:id="" action="ppaction://noaction"/>
            <a:extLst>
              <a:ext uri="{FF2B5EF4-FFF2-40B4-BE49-F238E27FC236}"/>
            </a:extLst>
          </p:cNvPr>
          <p:cNvSpPr/>
          <p:nvPr/>
        </p:nvSpPr>
        <p:spPr>
          <a:xfrm>
            <a:off x="4095750" y="4670425"/>
            <a:ext cx="2665413" cy="37306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 name="Rectangle 6">
            <a:hlinkClick r:id="rId7" action="ppaction://hlinksldjump"/>
            <a:extLst>
              <a:ext uri="{FF2B5EF4-FFF2-40B4-BE49-F238E27FC236}"/>
            </a:extLst>
          </p:cNvPr>
          <p:cNvSpPr/>
          <p:nvPr/>
        </p:nvSpPr>
        <p:spPr>
          <a:xfrm>
            <a:off x="6883400" y="3114675"/>
            <a:ext cx="1858963" cy="2698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childTnLst>
                                </p:cTn>
                              </p:par>
                            </p:childTnLst>
                          </p:cTn>
                        </p:par>
                        <p:par>
                          <p:cTn id="8" fill="hold" nodeType="afterGroup">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
                                        <p:tgtEl>
                                          <p:spTgt spid="5">
                                            <p:txEl>
                                              <p:pRg st="1" end="1"/>
                                            </p:txEl>
                                          </p:spTgt>
                                        </p:tgtEl>
                                      </p:cBhvr>
                                    </p:animEffect>
                                  </p:childTnLst>
                                </p:cTn>
                              </p:par>
                            </p:childTnLst>
                          </p:cTn>
                        </p:par>
                        <p:par>
                          <p:cTn id="12" fill="hold" nodeType="afterGroup">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oneTexte 224"/>
          <p:cNvSpPr txBox="1">
            <a:spLocks noChangeArrowheads="1"/>
          </p:cNvSpPr>
          <p:nvPr/>
        </p:nvSpPr>
        <p:spPr bwMode="auto">
          <a:xfrm>
            <a:off x="0" y="-1588"/>
            <a:ext cx="11223625" cy="646113"/>
          </a:xfrm>
          <a:prstGeom prst="rect">
            <a:avLst/>
          </a:prstGeom>
          <a:noFill/>
          <a:ln w="9525">
            <a:noFill/>
            <a:miter lim="800000"/>
            <a:headEnd/>
            <a:tailEnd/>
          </a:ln>
        </p:spPr>
        <p:txBody>
          <a:bodyPr>
            <a:spAutoFit/>
          </a:bodyPr>
          <a:lstStyle/>
          <a:p>
            <a:pPr eaLnBrk="1" hangingPunct="1"/>
            <a:r>
              <a:rPr lang="fr-FR" altLang="fr-FR" sz="3600" b="1">
                <a:solidFill>
                  <a:srgbClr val="09093E"/>
                </a:solidFill>
              </a:rPr>
              <a:t>Conclusion</a:t>
            </a:r>
          </a:p>
        </p:txBody>
      </p:sp>
      <p:sp>
        <p:nvSpPr>
          <p:cNvPr id="54" name="ZoneTexte 53">
            <a:extLst>
              <a:ext uri="{FF2B5EF4-FFF2-40B4-BE49-F238E27FC236}"/>
            </a:extLst>
          </p:cNvPr>
          <p:cNvSpPr txBox="1"/>
          <p:nvPr/>
        </p:nvSpPr>
        <p:spPr>
          <a:xfrm>
            <a:off x="874713" y="1258888"/>
            <a:ext cx="9540875" cy="4508500"/>
          </a:xfrm>
          <a:prstGeom prst="rect">
            <a:avLst/>
          </a:prstGeom>
          <a:noFill/>
        </p:spPr>
        <p:txBody>
          <a:bodyPr>
            <a:spAutoFit/>
          </a:bodyPr>
          <a:lstStyle>
            <a:defPPr>
              <a:defRPr lang="fr-FR"/>
            </a:defPPr>
            <a:lvl1pPr marL="723900" indent="-282575">
              <a:buBlip>
                <a:blip r:embed="rId2"/>
              </a:buBlip>
              <a:defRPr sz="2600">
                <a:solidFill>
                  <a:srgbClr val="082152"/>
                </a:solidFill>
                <a:latin typeface="+mj-lt"/>
              </a:defRPr>
            </a:lvl1pPr>
          </a:lstStyle>
          <a:p>
            <a:pPr eaLnBrk="1" fontAlgn="auto" hangingPunct="1">
              <a:lnSpc>
                <a:spcPct val="150000"/>
              </a:lnSpc>
              <a:spcBef>
                <a:spcPts val="0"/>
              </a:spcBef>
              <a:spcAft>
                <a:spcPts val="0"/>
              </a:spcAft>
              <a:buFontTx/>
              <a:buBlip>
                <a:blip r:embed="rId3"/>
              </a:buBlip>
              <a:defRPr/>
            </a:pPr>
            <a:r>
              <a:rPr lang="fr-FR" sz="2400" dirty="0">
                <a:latin typeface="+mn-lt"/>
              </a:rPr>
              <a:t> Plus de 170 métiers qui se conjuguent au féminin et au masculin </a:t>
            </a:r>
          </a:p>
          <a:p>
            <a:pPr eaLnBrk="1" fontAlgn="auto" hangingPunct="1">
              <a:lnSpc>
                <a:spcPct val="150000"/>
              </a:lnSpc>
              <a:spcBef>
                <a:spcPts val="0"/>
              </a:spcBef>
              <a:spcAft>
                <a:spcPts val="0"/>
              </a:spcAft>
              <a:buFontTx/>
              <a:buBlip>
                <a:blip r:embed="rId3"/>
              </a:buBlip>
              <a:defRPr/>
            </a:pPr>
            <a:r>
              <a:rPr lang="fr-FR" sz="2400" dirty="0">
                <a:latin typeface="+mn-lt"/>
              </a:rPr>
              <a:t>Dans tous les secteurs de la vie économique</a:t>
            </a:r>
          </a:p>
          <a:p>
            <a:pPr eaLnBrk="1" fontAlgn="auto" hangingPunct="1">
              <a:lnSpc>
                <a:spcPct val="150000"/>
              </a:lnSpc>
              <a:spcBef>
                <a:spcPts val="0"/>
              </a:spcBef>
              <a:spcAft>
                <a:spcPts val="0"/>
              </a:spcAft>
              <a:buFontTx/>
              <a:buBlip>
                <a:blip r:embed="rId3"/>
              </a:buBlip>
              <a:defRPr/>
            </a:pPr>
            <a:r>
              <a:rPr lang="fr-FR" sz="2400" dirty="0">
                <a:latin typeface="+mn-lt"/>
              </a:rPr>
              <a:t>Des métiers innovants </a:t>
            </a:r>
          </a:p>
          <a:p>
            <a:pPr eaLnBrk="1" fontAlgn="auto" hangingPunct="1">
              <a:lnSpc>
                <a:spcPct val="150000"/>
              </a:lnSpc>
              <a:spcBef>
                <a:spcPts val="0"/>
              </a:spcBef>
              <a:spcAft>
                <a:spcPts val="0"/>
              </a:spcAft>
              <a:buFontTx/>
              <a:buBlip>
                <a:blip r:embed="rId3"/>
              </a:buBlip>
              <a:defRPr/>
            </a:pPr>
            <a:r>
              <a:rPr lang="fr-FR" sz="2400" dirty="0">
                <a:latin typeface="+mn-lt"/>
              </a:rPr>
              <a:t>Des métiers créateurs de valeur et d’emplois </a:t>
            </a:r>
          </a:p>
          <a:p>
            <a:pPr eaLnBrk="1" fontAlgn="auto" hangingPunct="1">
              <a:lnSpc>
                <a:spcPct val="150000"/>
              </a:lnSpc>
              <a:spcBef>
                <a:spcPts val="0"/>
              </a:spcBef>
              <a:spcAft>
                <a:spcPts val="0"/>
              </a:spcAft>
              <a:buFontTx/>
              <a:buBlip>
                <a:blip r:embed="rId3"/>
              </a:buBlip>
              <a:defRPr/>
            </a:pPr>
            <a:r>
              <a:rPr lang="fr-FR" sz="2400" dirty="0">
                <a:latin typeface="+mn-lt"/>
              </a:rPr>
              <a:t>Qui peuvent s’exercer dans tous types de structure</a:t>
            </a:r>
          </a:p>
          <a:p>
            <a:pPr eaLnBrk="1" fontAlgn="auto" hangingPunct="1">
              <a:lnSpc>
                <a:spcPct val="150000"/>
              </a:lnSpc>
              <a:spcBef>
                <a:spcPts val="0"/>
              </a:spcBef>
              <a:spcAft>
                <a:spcPts val="0"/>
              </a:spcAft>
              <a:buFontTx/>
              <a:buBlip>
                <a:blip r:embed="rId3"/>
              </a:buBlip>
              <a:defRPr/>
            </a:pPr>
            <a:r>
              <a:rPr lang="fr-FR" sz="2400" dirty="0">
                <a:latin typeface="+mn-lt"/>
              </a:rPr>
              <a:t>De nombreuses passerelles entre les métiers</a:t>
            </a:r>
          </a:p>
          <a:p>
            <a:pPr eaLnBrk="1" fontAlgn="auto" hangingPunct="1">
              <a:lnSpc>
                <a:spcPct val="150000"/>
              </a:lnSpc>
              <a:spcBef>
                <a:spcPts val="0"/>
              </a:spcBef>
              <a:spcAft>
                <a:spcPts val="0"/>
              </a:spcAft>
              <a:buFontTx/>
              <a:buBlip>
                <a:blip r:embed="rId3"/>
              </a:buBlip>
              <a:defRPr/>
            </a:pPr>
            <a:r>
              <a:rPr lang="fr-FR" sz="2400" dirty="0">
                <a:latin typeface="+mn-lt"/>
              </a:rPr>
              <a:t>Des secteurs largement ouverts aux jeunes</a:t>
            </a:r>
          </a:p>
          <a:p>
            <a:pPr eaLnBrk="1" fontAlgn="auto" hangingPunct="1">
              <a:lnSpc>
                <a:spcPct val="150000"/>
              </a:lnSpc>
              <a:spcBef>
                <a:spcPts val="0"/>
              </a:spcBef>
              <a:spcAft>
                <a:spcPts val="0"/>
              </a:spcAft>
              <a:defRPr/>
            </a:pPr>
            <a:endParaRPr lang="fr-FR" dirty="0"/>
          </a:p>
        </p:txBody>
      </p:sp>
      <p:grpSp>
        <p:nvGrpSpPr>
          <p:cNvPr id="6" name="Groupe 5"/>
          <p:cNvGrpSpPr>
            <a:grpSpLocks/>
          </p:cNvGrpSpPr>
          <p:nvPr/>
        </p:nvGrpSpPr>
        <p:grpSpPr bwMode="auto">
          <a:xfrm>
            <a:off x="7596188" y="4332288"/>
            <a:ext cx="4105275" cy="2424112"/>
            <a:chOff x="3596711" y="4759115"/>
            <a:chExt cx="4105668" cy="2424697"/>
          </a:xfrm>
        </p:grpSpPr>
        <p:grpSp>
          <p:nvGrpSpPr>
            <p:cNvPr id="48202" name="Groupe 59"/>
            <p:cNvGrpSpPr>
              <a:grpSpLocks/>
            </p:cNvGrpSpPr>
            <p:nvPr/>
          </p:nvGrpSpPr>
          <p:grpSpPr bwMode="auto">
            <a:xfrm>
              <a:off x="3596711" y="5292462"/>
              <a:ext cx="3250052" cy="1891350"/>
              <a:chOff x="317571" y="3124200"/>
              <a:chExt cx="3250052" cy="1891350"/>
            </a:xfrm>
          </p:grpSpPr>
          <p:sp>
            <p:nvSpPr>
              <p:cNvPr id="62" name="Rectangle 61">
                <a:extLst>
                  <a:ext uri="{FF2B5EF4-FFF2-40B4-BE49-F238E27FC236}"/>
                </a:extLst>
              </p:cNvPr>
              <p:cNvSpPr/>
              <p:nvPr/>
            </p:nvSpPr>
            <p:spPr>
              <a:xfrm>
                <a:off x="317571" y="3124382"/>
                <a:ext cx="3249923" cy="1862586"/>
              </a:xfrm>
              <a:prstGeom prst="rect">
                <a:avLst/>
              </a:prstGeom>
              <a:solidFill>
                <a:srgbClr val="AAB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dirty="0"/>
              </a:p>
            </p:txBody>
          </p:sp>
          <p:sp>
            <p:nvSpPr>
              <p:cNvPr id="63" name="Rectangle à coins arrondis 92">
                <a:extLst>
                  <a:ext uri="{FF2B5EF4-FFF2-40B4-BE49-F238E27FC236}"/>
                </a:extLst>
              </p:cNvPr>
              <p:cNvSpPr/>
              <p:nvPr/>
            </p:nvSpPr>
            <p:spPr>
              <a:xfrm rot="8556247" flipV="1">
                <a:off x="346149" y="3608686"/>
                <a:ext cx="411201" cy="115916"/>
              </a:xfrm>
              <a:prstGeom prst="roundRect">
                <a:avLst>
                  <a:gd name="adj" fmla="val 50000"/>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64" name="Rectangle à coins arrondis 93">
                <a:extLst>
                  <a:ext uri="{FF2B5EF4-FFF2-40B4-BE49-F238E27FC236}"/>
                </a:extLst>
              </p:cNvPr>
              <p:cNvSpPr/>
              <p:nvPr/>
            </p:nvSpPr>
            <p:spPr>
              <a:xfrm rot="3116719">
                <a:off x="284199" y="4740856"/>
                <a:ext cx="428728" cy="120662"/>
              </a:xfrm>
              <a:prstGeom prst="roundRect">
                <a:avLst>
                  <a:gd name="adj" fmla="val 50000"/>
                </a:avLst>
              </a:prstGeom>
              <a:solidFill>
                <a:srgbClr val="009E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65" name="Rectangle à coins arrondis 99">
                <a:extLst>
                  <a:ext uri="{FF2B5EF4-FFF2-40B4-BE49-F238E27FC236}"/>
                </a:extLst>
              </p:cNvPr>
              <p:cNvSpPr/>
              <p:nvPr/>
            </p:nvSpPr>
            <p:spPr>
              <a:xfrm rot="7722652" flipV="1">
                <a:off x="337386" y="3950884"/>
                <a:ext cx="409674" cy="115899"/>
              </a:xfrm>
              <a:prstGeom prst="roundRect">
                <a:avLst>
                  <a:gd name="adj" fmla="val 50000"/>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66" name="Rectangle à coins arrondis 187">
                <a:extLst>
                  <a:ext uri="{FF2B5EF4-FFF2-40B4-BE49-F238E27FC236}"/>
                </a:extLst>
              </p:cNvPr>
              <p:cNvSpPr/>
              <p:nvPr/>
            </p:nvSpPr>
            <p:spPr>
              <a:xfrm rot="8075434" flipV="1">
                <a:off x="346912" y="4277988"/>
                <a:ext cx="409674" cy="115899"/>
              </a:xfrm>
              <a:prstGeom prst="roundRect">
                <a:avLst>
                  <a:gd name="adj" fmla="val 50000"/>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67" name="Rectangle à coins arrondis 92">
                <a:extLst>
                  <a:ext uri="{FF2B5EF4-FFF2-40B4-BE49-F238E27FC236}"/>
                </a:extLst>
              </p:cNvPr>
              <p:cNvSpPr/>
              <p:nvPr/>
            </p:nvSpPr>
            <p:spPr>
              <a:xfrm rot="13194327" flipV="1">
                <a:off x="603348" y="4736083"/>
                <a:ext cx="409614" cy="117503"/>
              </a:xfrm>
              <a:prstGeom prst="roundRect">
                <a:avLst>
                  <a:gd name="adj" fmla="val 50000"/>
                </a:avLst>
              </a:prstGeom>
              <a:solidFill>
                <a:srgbClr val="A715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68" name="Rectangle à coins arrondis 92">
                <a:extLst>
                  <a:ext uri="{FF2B5EF4-FFF2-40B4-BE49-F238E27FC236}"/>
                </a:extLst>
              </p:cNvPr>
              <p:cNvSpPr/>
              <p:nvPr/>
            </p:nvSpPr>
            <p:spPr>
              <a:xfrm rot="5400000" flipV="1">
                <a:off x="880363" y="4697189"/>
                <a:ext cx="409674" cy="115899"/>
              </a:xfrm>
              <a:prstGeom prst="roundRect">
                <a:avLst>
                  <a:gd name="adj" fmla="val 50000"/>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69" name="Rectangle à coins arrondis 92">
                <a:extLst>
                  <a:ext uri="{FF2B5EF4-FFF2-40B4-BE49-F238E27FC236}"/>
                </a:extLst>
              </p:cNvPr>
              <p:cNvSpPr/>
              <p:nvPr/>
            </p:nvSpPr>
            <p:spPr>
              <a:xfrm rot="7269340" flipV="1">
                <a:off x="1200276" y="4713861"/>
                <a:ext cx="409674" cy="117486"/>
              </a:xfrm>
              <a:prstGeom prst="roundRect">
                <a:avLst>
                  <a:gd name="adj" fmla="val 50000"/>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70" name="Rectangle à coins arrondis 92">
                <a:extLst>
                  <a:ext uri="{FF2B5EF4-FFF2-40B4-BE49-F238E27FC236}"/>
                </a:extLst>
              </p:cNvPr>
              <p:cNvSpPr/>
              <p:nvPr/>
            </p:nvSpPr>
            <p:spPr>
              <a:xfrm rot="9187548" flipV="1">
                <a:off x="1578167" y="4764665"/>
                <a:ext cx="409614" cy="115916"/>
              </a:xfrm>
              <a:prstGeom prst="roundRect">
                <a:avLst>
                  <a:gd name="adj" fmla="val 50000"/>
                </a:avLst>
              </a:prstGeom>
              <a:solidFill>
                <a:srgbClr val="A715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71" name="Rectangle à coins arrondis 92">
                <a:extLst>
                  <a:ext uri="{FF2B5EF4-FFF2-40B4-BE49-F238E27FC236}"/>
                </a:extLst>
              </p:cNvPr>
              <p:cNvSpPr/>
              <p:nvPr/>
            </p:nvSpPr>
            <p:spPr>
              <a:xfrm rot="2792169" flipV="1">
                <a:off x="1961555" y="4708303"/>
                <a:ext cx="409674" cy="115898"/>
              </a:xfrm>
              <a:prstGeom prst="roundRect">
                <a:avLst>
                  <a:gd name="adj" fmla="val 50000"/>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72" name="Rectangle à coins arrondis 92">
                <a:extLst>
                  <a:ext uri="{FF2B5EF4-FFF2-40B4-BE49-F238E27FC236}"/>
                </a:extLst>
              </p:cNvPr>
              <p:cNvSpPr/>
              <p:nvPr/>
            </p:nvSpPr>
            <p:spPr>
              <a:xfrm rot="11911415" flipV="1">
                <a:off x="363612" y="3275230"/>
                <a:ext cx="409614" cy="115916"/>
              </a:xfrm>
              <a:prstGeom prst="roundRect">
                <a:avLst>
                  <a:gd name="adj" fmla="val 50000"/>
                </a:avLst>
              </a:prstGeom>
              <a:solidFill>
                <a:srgbClr val="009C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dirty="0"/>
              </a:p>
            </p:txBody>
          </p:sp>
          <p:sp>
            <p:nvSpPr>
              <p:cNvPr id="73" name="Rectangle à coins arrondis 93">
                <a:extLst>
                  <a:ext uri="{FF2B5EF4-FFF2-40B4-BE49-F238E27FC236}"/>
                </a:extLst>
              </p:cNvPr>
              <p:cNvSpPr/>
              <p:nvPr/>
            </p:nvSpPr>
            <p:spPr>
              <a:xfrm rot="3116719">
                <a:off x="2308454" y="4731328"/>
                <a:ext cx="428728" cy="120662"/>
              </a:xfrm>
              <a:prstGeom prst="roundRect">
                <a:avLst>
                  <a:gd name="adj" fmla="val 50000"/>
                </a:avLst>
              </a:prstGeom>
              <a:solidFill>
                <a:srgbClr val="009E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74" name="Rectangle à coins arrondis 92">
                <a:extLst>
                  <a:ext uri="{FF2B5EF4-FFF2-40B4-BE49-F238E27FC236}"/>
                </a:extLst>
              </p:cNvPr>
              <p:cNvSpPr/>
              <p:nvPr/>
            </p:nvSpPr>
            <p:spPr>
              <a:xfrm rot="13194327" flipV="1">
                <a:off x="2581563" y="4712265"/>
                <a:ext cx="409614" cy="117503"/>
              </a:xfrm>
              <a:prstGeom prst="roundRect">
                <a:avLst>
                  <a:gd name="adj" fmla="val 50000"/>
                </a:avLst>
              </a:prstGeom>
              <a:solidFill>
                <a:srgbClr val="A715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75" name="Rectangle à coins arrondis 92">
                <a:extLst>
                  <a:ext uri="{FF2B5EF4-FFF2-40B4-BE49-F238E27FC236}"/>
                </a:extLst>
              </p:cNvPr>
              <p:cNvSpPr/>
              <p:nvPr/>
            </p:nvSpPr>
            <p:spPr>
              <a:xfrm rot="5400000" flipV="1">
                <a:off x="2904620" y="4687661"/>
                <a:ext cx="409674" cy="115898"/>
              </a:xfrm>
              <a:prstGeom prst="roundRect">
                <a:avLst>
                  <a:gd name="adj" fmla="val 50000"/>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76" name="Rectangle à coins arrondis 92">
                <a:extLst>
                  <a:ext uri="{FF2B5EF4-FFF2-40B4-BE49-F238E27FC236}"/>
                </a:extLst>
              </p:cNvPr>
              <p:cNvSpPr/>
              <p:nvPr/>
            </p:nvSpPr>
            <p:spPr>
              <a:xfrm rot="7269340" flipV="1">
                <a:off x="3222944" y="4704333"/>
                <a:ext cx="411261" cy="115899"/>
              </a:xfrm>
              <a:prstGeom prst="roundRect">
                <a:avLst>
                  <a:gd name="adj" fmla="val 50000"/>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grpSp>
        <p:pic>
          <p:nvPicPr>
            <p:cNvPr id="48203" name="Image 76"/>
            <p:cNvPicPr>
              <a:picLocks noChangeAspect="1" noChangeArrowheads="1"/>
            </p:cNvPicPr>
            <p:nvPr/>
          </p:nvPicPr>
          <p:blipFill>
            <a:blip r:embed="rId4" cstate="print"/>
            <a:srcRect/>
            <a:stretch>
              <a:fillRect/>
            </a:stretch>
          </p:blipFill>
          <p:spPr bwMode="auto">
            <a:xfrm>
              <a:off x="3737133" y="4759115"/>
              <a:ext cx="3965246" cy="2232287"/>
            </a:xfrm>
            <a:prstGeom prst="rect">
              <a:avLst/>
            </a:prstGeom>
            <a:noFill/>
            <a:ln w="9525">
              <a:noFill/>
              <a:miter lim="800000"/>
              <a:headEnd/>
              <a:tailEnd/>
            </a:ln>
          </p:spPr>
        </p:pic>
      </p:grpSp>
      <p:grpSp>
        <p:nvGrpSpPr>
          <p:cNvPr id="7" name="Groupe 6"/>
          <p:cNvGrpSpPr>
            <a:grpSpLocks/>
          </p:cNvGrpSpPr>
          <p:nvPr/>
        </p:nvGrpSpPr>
        <p:grpSpPr bwMode="auto">
          <a:xfrm>
            <a:off x="9155113" y="1866900"/>
            <a:ext cx="2714625" cy="2182813"/>
            <a:chOff x="2869065" y="5276441"/>
            <a:chExt cx="2714670" cy="2182371"/>
          </a:xfrm>
        </p:grpSpPr>
        <p:grpSp>
          <p:nvGrpSpPr>
            <p:cNvPr id="48189" name="Groupe 101"/>
            <p:cNvGrpSpPr>
              <a:grpSpLocks/>
            </p:cNvGrpSpPr>
            <p:nvPr/>
          </p:nvGrpSpPr>
          <p:grpSpPr bwMode="auto">
            <a:xfrm>
              <a:off x="2869065" y="5820122"/>
              <a:ext cx="2398514" cy="1638690"/>
              <a:chOff x="317571" y="3376860"/>
              <a:chExt cx="2398514" cy="1638690"/>
            </a:xfrm>
          </p:grpSpPr>
          <p:sp>
            <p:nvSpPr>
              <p:cNvPr id="104" name="Rectangle 103">
                <a:extLst>
                  <a:ext uri="{FF2B5EF4-FFF2-40B4-BE49-F238E27FC236}"/>
                </a:extLst>
              </p:cNvPr>
              <p:cNvSpPr/>
              <p:nvPr/>
            </p:nvSpPr>
            <p:spPr>
              <a:xfrm>
                <a:off x="317571" y="3377582"/>
                <a:ext cx="2398752" cy="1609399"/>
              </a:xfrm>
              <a:prstGeom prst="rect">
                <a:avLst/>
              </a:prstGeom>
              <a:solidFill>
                <a:srgbClr val="AAB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dirty="0"/>
              </a:p>
            </p:txBody>
          </p:sp>
          <p:sp>
            <p:nvSpPr>
              <p:cNvPr id="105" name="Rectangle à coins arrondis 92">
                <a:extLst>
                  <a:ext uri="{FF2B5EF4-FFF2-40B4-BE49-F238E27FC236}"/>
                </a:extLst>
              </p:cNvPr>
              <p:cNvSpPr/>
              <p:nvPr/>
            </p:nvSpPr>
            <p:spPr>
              <a:xfrm rot="8556247" flipV="1">
                <a:off x="346146" y="3607722"/>
                <a:ext cx="411169" cy="117451"/>
              </a:xfrm>
              <a:prstGeom prst="roundRect">
                <a:avLst>
                  <a:gd name="adj" fmla="val 50000"/>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106" name="Rectangle à coins arrondis 93">
                <a:extLst>
                  <a:ext uri="{FF2B5EF4-FFF2-40B4-BE49-F238E27FC236}"/>
                </a:extLst>
              </p:cNvPr>
              <p:cNvSpPr/>
              <p:nvPr/>
            </p:nvSpPr>
            <p:spPr>
              <a:xfrm rot="3116719">
                <a:off x="284279" y="4740955"/>
                <a:ext cx="428538" cy="120652"/>
              </a:xfrm>
              <a:prstGeom prst="roundRect">
                <a:avLst>
                  <a:gd name="adj" fmla="val 50000"/>
                </a:avLst>
              </a:prstGeom>
              <a:solidFill>
                <a:srgbClr val="009E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107" name="Rectangle à coins arrondis 99">
                <a:extLst>
                  <a:ext uri="{FF2B5EF4-FFF2-40B4-BE49-F238E27FC236}"/>
                </a:extLst>
              </p:cNvPr>
              <p:cNvSpPr/>
              <p:nvPr/>
            </p:nvSpPr>
            <p:spPr>
              <a:xfrm rot="7722652" flipV="1">
                <a:off x="337459" y="3951334"/>
                <a:ext cx="409492" cy="115890"/>
              </a:xfrm>
              <a:prstGeom prst="roundRect">
                <a:avLst>
                  <a:gd name="adj" fmla="val 50000"/>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108" name="Rectangle à coins arrondis 187">
                <a:extLst>
                  <a:ext uri="{FF2B5EF4-FFF2-40B4-BE49-F238E27FC236}"/>
                </a:extLst>
              </p:cNvPr>
              <p:cNvSpPr/>
              <p:nvPr/>
            </p:nvSpPr>
            <p:spPr>
              <a:xfrm rot="8075434" flipV="1">
                <a:off x="346984" y="4278293"/>
                <a:ext cx="409492" cy="115890"/>
              </a:xfrm>
              <a:prstGeom prst="roundRect">
                <a:avLst>
                  <a:gd name="adj" fmla="val 50000"/>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109" name="Rectangle à coins arrondis 92">
                <a:extLst>
                  <a:ext uri="{FF2B5EF4-FFF2-40B4-BE49-F238E27FC236}"/>
                </a:extLst>
              </p:cNvPr>
              <p:cNvSpPr/>
              <p:nvPr/>
            </p:nvSpPr>
            <p:spPr>
              <a:xfrm rot="13194327" flipV="1">
                <a:off x="603326" y="4736207"/>
                <a:ext cx="409582" cy="117451"/>
              </a:xfrm>
              <a:prstGeom prst="roundRect">
                <a:avLst>
                  <a:gd name="adj" fmla="val 50000"/>
                </a:avLst>
              </a:prstGeom>
              <a:solidFill>
                <a:srgbClr val="A715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125" name="Rectangle à coins arrondis 92">
                <a:extLst>
                  <a:ext uri="{FF2B5EF4-FFF2-40B4-BE49-F238E27FC236}"/>
                </a:extLst>
              </p:cNvPr>
              <p:cNvSpPr/>
              <p:nvPr/>
            </p:nvSpPr>
            <p:spPr>
              <a:xfrm rot="5400000" flipV="1">
                <a:off x="880393" y="4697308"/>
                <a:ext cx="409492" cy="115890"/>
              </a:xfrm>
              <a:prstGeom prst="roundRect">
                <a:avLst>
                  <a:gd name="adj" fmla="val 50000"/>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126" name="Rectangle à coins arrondis 92">
                <a:extLst>
                  <a:ext uri="{FF2B5EF4-FFF2-40B4-BE49-F238E27FC236}"/>
                </a:extLst>
              </p:cNvPr>
              <p:cNvSpPr/>
              <p:nvPr/>
            </p:nvSpPr>
            <p:spPr>
              <a:xfrm rot="7269340" flipV="1">
                <a:off x="1201074" y="4714767"/>
                <a:ext cx="409492" cy="115890"/>
              </a:xfrm>
              <a:prstGeom prst="roundRect">
                <a:avLst>
                  <a:gd name="adj" fmla="val 50000"/>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127" name="Rectangle à coins arrondis 92">
                <a:extLst>
                  <a:ext uri="{FF2B5EF4-FFF2-40B4-BE49-F238E27FC236}"/>
                </a:extLst>
              </p:cNvPr>
              <p:cNvSpPr/>
              <p:nvPr/>
            </p:nvSpPr>
            <p:spPr>
              <a:xfrm rot="9187548" flipV="1">
                <a:off x="1578067" y="4764776"/>
                <a:ext cx="411169" cy="115864"/>
              </a:xfrm>
              <a:prstGeom prst="roundRect">
                <a:avLst>
                  <a:gd name="adj" fmla="val 50000"/>
                </a:avLst>
              </a:prstGeom>
              <a:solidFill>
                <a:srgbClr val="A715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128" name="Rectangle à coins arrondis 92">
                <a:extLst>
                  <a:ext uri="{FF2B5EF4-FFF2-40B4-BE49-F238E27FC236}"/>
                </a:extLst>
              </p:cNvPr>
              <p:cNvSpPr/>
              <p:nvPr/>
            </p:nvSpPr>
            <p:spPr>
              <a:xfrm rot="2792169" flipV="1">
                <a:off x="1962293" y="4707625"/>
                <a:ext cx="409492" cy="117477"/>
              </a:xfrm>
              <a:prstGeom prst="roundRect">
                <a:avLst>
                  <a:gd name="adj" fmla="val 50000"/>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sp>
            <p:nvSpPr>
              <p:cNvPr id="130" name="Rectangle à coins arrondis 93">
                <a:extLst>
                  <a:ext uri="{FF2B5EF4-FFF2-40B4-BE49-F238E27FC236}"/>
                </a:extLst>
              </p:cNvPr>
              <p:cNvSpPr/>
              <p:nvPr/>
            </p:nvSpPr>
            <p:spPr>
              <a:xfrm rot="3116719">
                <a:off x="2308375" y="4731432"/>
                <a:ext cx="428538" cy="120652"/>
              </a:xfrm>
              <a:prstGeom prst="roundRect">
                <a:avLst>
                  <a:gd name="adj" fmla="val 50000"/>
                </a:avLst>
              </a:prstGeom>
              <a:solidFill>
                <a:srgbClr val="009E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grpSp>
        <p:pic>
          <p:nvPicPr>
            <p:cNvPr id="48190" name="Image 133"/>
            <p:cNvPicPr>
              <a:picLocks noChangeAspect="1" noChangeArrowheads="1"/>
            </p:cNvPicPr>
            <p:nvPr/>
          </p:nvPicPr>
          <p:blipFill>
            <a:blip r:embed="rId5" cstate="print"/>
            <a:srcRect/>
            <a:stretch>
              <a:fillRect/>
            </a:stretch>
          </p:blipFill>
          <p:spPr bwMode="auto">
            <a:xfrm>
              <a:off x="3093245" y="5276441"/>
              <a:ext cx="2490490" cy="1990144"/>
            </a:xfrm>
            <a:prstGeom prst="rect">
              <a:avLst/>
            </a:prstGeom>
            <a:noFill/>
            <a:ln w="9525">
              <a:noFill/>
              <a:miter lim="800000"/>
              <a:headEnd/>
              <a:tailEnd/>
            </a:ln>
          </p:spPr>
        </p:pic>
      </p:grpSp>
      <p:grpSp>
        <p:nvGrpSpPr>
          <p:cNvPr id="138" name="Bouton MENU"/>
          <p:cNvGrpSpPr>
            <a:grpSpLocks/>
          </p:cNvGrpSpPr>
          <p:nvPr/>
        </p:nvGrpSpPr>
        <p:grpSpPr bwMode="auto">
          <a:xfrm>
            <a:off x="11741150" y="77788"/>
            <a:ext cx="376238" cy="342900"/>
            <a:chOff x="3941378" y="-1371601"/>
            <a:chExt cx="432000" cy="468000"/>
          </a:xfrm>
        </p:grpSpPr>
        <p:sp>
          <p:nvSpPr>
            <p:cNvPr id="139" name="Rectangle à coins arrondis 138"/>
            <p:cNvSpPr/>
            <p:nvPr/>
          </p:nvSpPr>
          <p:spPr>
            <a:xfrm>
              <a:off x="3941378" y="-1371601"/>
              <a:ext cx="432000" cy="468000"/>
            </a:xfrm>
            <a:prstGeom prst="roundRect">
              <a:avLst>
                <a:gd name="adj" fmla="val 27221"/>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48185" name="Groupe 139"/>
            <p:cNvGrpSpPr>
              <a:grpSpLocks/>
            </p:cNvGrpSpPr>
            <p:nvPr/>
          </p:nvGrpSpPr>
          <p:grpSpPr bwMode="auto">
            <a:xfrm>
              <a:off x="4072493" y="-1248104"/>
              <a:ext cx="180000" cy="239110"/>
              <a:chOff x="1581029" y="-1497724"/>
              <a:chExt cx="469903" cy="210204"/>
            </a:xfrm>
          </p:grpSpPr>
          <p:cxnSp>
            <p:nvCxnSpPr>
              <p:cNvPr id="141" name="Connecteur droit 140"/>
              <p:cNvCxnSpPr/>
              <p:nvPr/>
            </p:nvCxnSpPr>
            <p:spPr>
              <a:xfrm>
                <a:off x="1581356" y="-1497722"/>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142" name="Connecteur droit 141"/>
              <p:cNvCxnSpPr/>
              <p:nvPr/>
            </p:nvCxnSpPr>
            <p:spPr>
              <a:xfrm>
                <a:off x="1581356" y="-1392960"/>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143" name="Connecteur droit 142"/>
              <p:cNvCxnSpPr/>
              <p:nvPr/>
            </p:nvCxnSpPr>
            <p:spPr>
              <a:xfrm>
                <a:off x="1581356" y="-1288200"/>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144" name="THE MENU"/>
          <p:cNvGrpSpPr>
            <a:grpSpLocks/>
          </p:cNvGrpSpPr>
          <p:nvPr/>
        </p:nvGrpSpPr>
        <p:grpSpPr bwMode="auto">
          <a:xfrm>
            <a:off x="9559925" y="-125413"/>
            <a:ext cx="3117850" cy="7219951"/>
            <a:chOff x="9559469" y="-125111"/>
            <a:chExt cx="3118814" cy="7219752"/>
          </a:xfrm>
        </p:grpSpPr>
        <p:grpSp>
          <p:nvGrpSpPr>
            <p:cNvPr id="48141" name="MENU"/>
            <p:cNvGrpSpPr>
              <a:grpSpLocks/>
            </p:cNvGrpSpPr>
            <p:nvPr/>
          </p:nvGrpSpPr>
          <p:grpSpPr bwMode="auto">
            <a:xfrm>
              <a:off x="9559469" y="-125111"/>
              <a:ext cx="3118814" cy="7219752"/>
              <a:chOff x="9515937" y="-122830"/>
              <a:chExt cx="3118814" cy="7219752"/>
            </a:xfrm>
          </p:grpSpPr>
          <p:sp>
            <p:nvSpPr>
              <p:cNvPr id="165" name="Rectangle 164"/>
              <p:cNvSpPr/>
              <p:nvPr/>
            </p:nvSpPr>
            <p:spPr>
              <a:xfrm>
                <a:off x="9515937" y="-122830"/>
                <a:ext cx="3118814" cy="721975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a:p>
            </p:txBody>
          </p:sp>
          <p:grpSp>
            <p:nvGrpSpPr>
              <p:cNvPr id="48162" name="Groupe 165"/>
              <p:cNvGrpSpPr>
                <a:grpSpLocks/>
              </p:cNvGrpSpPr>
              <p:nvPr/>
            </p:nvGrpSpPr>
            <p:grpSpPr bwMode="auto">
              <a:xfrm>
                <a:off x="9639894" y="79349"/>
                <a:ext cx="2451678" cy="6696761"/>
                <a:chOff x="9564830" y="161237"/>
                <a:chExt cx="2451678" cy="6696761"/>
              </a:xfrm>
            </p:grpSpPr>
            <p:sp>
              <p:nvSpPr>
                <p:cNvPr id="167" name="Menu déroulé"/>
                <p:cNvSpPr/>
                <p:nvPr/>
              </p:nvSpPr>
              <p:spPr>
                <a:xfrm>
                  <a:off x="9564736" y="160665"/>
                  <a:ext cx="2451858" cy="6697478"/>
                </a:xfrm>
                <a:prstGeom prst="roundRect">
                  <a:avLst>
                    <a:gd name="adj" fmla="val 501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b="1" dirty="0"/>
                </a:p>
              </p:txBody>
            </p:sp>
            <p:sp>
              <p:nvSpPr>
                <p:cNvPr id="168" name="MENU"/>
                <p:cNvSpPr/>
                <p:nvPr/>
              </p:nvSpPr>
              <p:spPr>
                <a:xfrm>
                  <a:off x="9571088" y="170190"/>
                  <a:ext cx="708244" cy="311141"/>
                </a:xfrm>
                <a:prstGeom prst="roundRect">
                  <a:avLst>
                    <a:gd name="adj" fmla="val 297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r>
                    <a:rPr lang="fr-FR" sz="1400" b="1" dirty="0">
                      <a:solidFill>
                        <a:srgbClr val="070164"/>
                      </a:solidFill>
                    </a:rPr>
                    <a:t>MENU</a:t>
                  </a:r>
                  <a:endParaRPr lang="fr-FR" sz="1100" b="1" dirty="0">
                    <a:solidFill>
                      <a:srgbClr val="070164"/>
                    </a:solidFill>
                  </a:endParaRPr>
                </a:p>
              </p:txBody>
            </p:sp>
            <p:sp>
              <p:nvSpPr>
                <p:cNvPr id="169" name="Rectangle 168"/>
                <p:cNvSpPr/>
                <p:nvPr/>
              </p:nvSpPr>
              <p:spPr>
                <a:xfrm>
                  <a:off x="9564736" y="511493"/>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Introduction</a:t>
                  </a:r>
                </a:p>
              </p:txBody>
            </p:sp>
            <p:sp>
              <p:nvSpPr>
                <p:cNvPr id="170" name="Rectangle 169"/>
                <p:cNvSpPr/>
                <p:nvPr/>
              </p:nvSpPr>
              <p:spPr>
                <a:xfrm>
                  <a:off x="9564736" y="965506"/>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ts val="1700"/>
                    </a:lnSpc>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Les secteurs </a:t>
                  </a:r>
                </a:p>
                <a:p>
                  <a:pPr eaLnBrk="1" fontAlgn="auto" hangingPunct="1">
                    <a:lnSpc>
                      <a:spcPts val="1700"/>
                    </a:lnSpc>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et leurs activités</a:t>
                  </a:r>
                </a:p>
              </p:txBody>
            </p:sp>
            <p:sp>
              <p:nvSpPr>
                <p:cNvPr id="171" name="Rectangle 170">
                  <a:hlinkClick r:id="rId6" action="ppaction://hlinksldjump"/>
                </p:cNvPr>
                <p:cNvSpPr/>
                <p:nvPr/>
              </p:nvSpPr>
              <p:spPr>
                <a:xfrm>
                  <a:off x="9564736" y="1405231"/>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familles de métiers</a:t>
                  </a:r>
                </a:p>
              </p:txBody>
            </p:sp>
            <p:sp>
              <p:nvSpPr>
                <p:cNvPr id="172" name="Rectangle 171"/>
                <p:cNvSpPr/>
                <p:nvPr/>
              </p:nvSpPr>
              <p:spPr>
                <a:xfrm>
                  <a:off x="9564736" y="167668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métiers</a:t>
                  </a:r>
                </a:p>
              </p:txBody>
            </p:sp>
            <p:sp>
              <p:nvSpPr>
                <p:cNvPr id="173" name="Rectangle 172"/>
                <p:cNvSpPr/>
                <p:nvPr/>
              </p:nvSpPr>
              <p:spPr>
                <a:xfrm>
                  <a:off x="9564736" y="1956078"/>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 poids économique</a:t>
                  </a:r>
                </a:p>
              </p:txBody>
            </p:sp>
            <p:sp>
              <p:nvSpPr>
                <p:cNvPr id="174" name="Rectangle 173"/>
                <p:cNvSpPr/>
                <p:nvPr/>
              </p:nvSpPr>
              <p:spPr>
                <a:xfrm>
                  <a:off x="9564736" y="2237058"/>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lieux de travail</a:t>
                  </a:r>
                </a:p>
              </p:txBody>
            </p:sp>
            <p:sp>
              <p:nvSpPr>
                <p:cNvPr id="175" name="Rectangle 174"/>
                <p:cNvSpPr/>
                <p:nvPr/>
              </p:nvSpPr>
              <p:spPr>
                <a:xfrm>
                  <a:off x="9564736" y="2514863"/>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Conclusion</a:t>
                  </a:r>
                </a:p>
              </p:txBody>
            </p:sp>
            <p:sp>
              <p:nvSpPr>
                <p:cNvPr id="176" name="Rectangle 175"/>
                <p:cNvSpPr/>
                <p:nvPr/>
              </p:nvSpPr>
              <p:spPr>
                <a:xfrm>
                  <a:off x="9564736" y="2838704"/>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Étude de cas</a:t>
                  </a:r>
                </a:p>
              </p:txBody>
            </p:sp>
            <p:sp>
              <p:nvSpPr>
                <p:cNvPr id="177" name="Rectangle 176"/>
                <p:cNvSpPr/>
                <p:nvPr/>
              </p:nvSpPr>
              <p:spPr>
                <a:xfrm>
                  <a:off x="9564736" y="3262554"/>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spc="-30"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1 : présentation de l’événement</a:t>
                  </a:r>
                </a:p>
              </p:txBody>
            </p:sp>
            <p:sp>
              <p:nvSpPr>
                <p:cNvPr id="178" name="Rectangle 177"/>
                <p:cNvSpPr/>
                <p:nvPr/>
              </p:nvSpPr>
              <p:spPr>
                <a:xfrm>
                  <a:off x="9564736" y="3534010"/>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2 : les étapes du projet</a:t>
                  </a:r>
                </a:p>
              </p:txBody>
            </p:sp>
            <p:sp>
              <p:nvSpPr>
                <p:cNvPr id="179" name="Rectangle 178"/>
                <p:cNvSpPr/>
                <p:nvPr/>
              </p:nvSpPr>
              <p:spPr>
                <a:xfrm>
                  <a:off x="9564736" y="3813402"/>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3 : les métiers du projet</a:t>
                  </a:r>
                </a:p>
              </p:txBody>
            </p:sp>
            <p:sp>
              <p:nvSpPr>
                <p:cNvPr id="180" name="Rectangle 179"/>
                <p:cNvSpPr/>
                <p:nvPr/>
              </p:nvSpPr>
              <p:spPr>
                <a:xfrm>
                  <a:off x="9564736" y="4094381"/>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spc="-50"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4 : résolution de problèmes</a:t>
                  </a:r>
                </a:p>
              </p:txBody>
            </p:sp>
            <p:sp>
              <p:nvSpPr>
                <p:cNvPr id="181" name="Rectangle 180"/>
                <p:cNvSpPr/>
                <p:nvPr/>
              </p:nvSpPr>
              <p:spPr>
                <a:xfrm>
                  <a:off x="9564736" y="4372187"/>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Conclusion</a:t>
                  </a:r>
                </a:p>
              </p:txBody>
            </p:sp>
            <p:sp>
              <p:nvSpPr>
                <p:cNvPr id="182" name="Rectangle 181"/>
                <p:cNvSpPr/>
                <p:nvPr/>
              </p:nvSpPr>
              <p:spPr>
                <a:xfrm>
                  <a:off x="9564736" y="4696028"/>
                  <a:ext cx="2451858" cy="398451"/>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Les lieux et modalités </a:t>
                  </a:r>
                </a:p>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de formation</a:t>
                  </a:r>
                </a:p>
              </p:txBody>
            </p:sp>
            <p:sp>
              <p:nvSpPr>
                <p:cNvPr id="183" name="Rectangle 182"/>
                <p:cNvSpPr/>
                <p:nvPr/>
              </p:nvSpPr>
              <p:spPr>
                <a:xfrm>
                  <a:off x="9564736" y="512146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profils recrutés</a:t>
                  </a:r>
                </a:p>
              </p:txBody>
            </p:sp>
            <p:sp>
              <p:nvSpPr>
                <p:cNvPr id="184" name="Rectangle 183"/>
                <p:cNvSpPr/>
                <p:nvPr/>
              </p:nvSpPr>
              <p:spPr>
                <a:xfrm>
                  <a:off x="9564736" y="5392920"/>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formations</a:t>
                  </a:r>
                </a:p>
              </p:txBody>
            </p:sp>
            <p:sp>
              <p:nvSpPr>
                <p:cNvPr id="185" name="Rectangle 184"/>
                <p:cNvSpPr/>
                <p:nvPr/>
              </p:nvSpPr>
              <p:spPr>
                <a:xfrm>
                  <a:off x="9564736" y="567072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L’apprentissage</a:t>
                  </a:r>
                </a:p>
              </p:txBody>
            </p:sp>
            <p:sp>
              <p:nvSpPr>
                <p:cNvPr id="186" name="Rectangle 185"/>
                <p:cNvSpPr/>
                <p:nvPr/>
              </p:nvSpPr>
              <p:spPr>
                <a:xfrm>
                  <a:off x="9564736" y="5951705"/>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Pour aller plus loin</a:t>
                  </a:r>
                </a:p>
              </p:txBody>
            </p:sp>
            <p:sp>
              <p:nvSpPr>
                <p:cNvPr id="187" name="Rectangle 186"/>
                <p:cNvSpPr/>
                <p:nvPr/>
              </p:nvSpPr>
              <p:spPr>
                <a:xfrm>
                  <a:off x="9564736" y="6273959"/>
                  <a:ext cx="2451858" cy="398451"/>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Ressources</a:t>
                  </a:r>
                </a:p>
              </p:txBody>
            </p:sp>
          </p:grpSp>
        </p:grpSp>
        <p:sp>
          <p:nvSpPr>
            <p:cNvPr id="146" name="Lien Menu">
              <a:hlinkClick r:id="rId7" action="ppaction://hlinksldjump"/>
              <a:extLst>
                <a:ext uri="{FF2B5EF4-FFF2-40B4-BE49-F238E27FC236}"/>
              </a:extLst>
            </p:cNvPr>
            <p:cNvSpPr/>
            <p:nvPr/>
          </p:nvSpPr>
          <p:spPr>
            <a:xfrm>
              <a:off x="9705564" y="440024"/>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7" name="Lien Menu">
              <a:hlinkClick r:id="rId8" action="ppaction://hlinksldjump"/>
              <a:extLst>
                <a:ext uri="{FF2B5EF4-FFF2-40B4-BE49-F238E27FC236}"/>
              </a:extLst>
            </p:cNvPr>
            <p:cNvSpPr/>
            <p:nvPr/>
          </p:nvSpPr>
          <p:spPr>
            <a:xfrm>
              <a:off x="9705564" y="894037"/>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48" name="Lien Menu">
              <a:hlinkClick r:id="rId9" action="ppaction://hlinksldjump"/>
              <a:extLst>
                <a:ext uri="{FF2B5EF4-FFF2-40B4-BE49-F238E27FC236}"/>
              </a:extLst>
            </p:cNvPr>
            <p:cNvSpPr/>
            <p:nvPr/>
          </p:nvSpPr>
          <p:spPr>
            <a:xfrm>
              <a:off x="9705564" y="2752948"/>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9" name="Lien Menu">
              <a:hlinkClick r:id="" action="ppaction://noaction"/>
              <a:extLst>
                <a:ext uri="{FF2B5EF4-FFF2-40B4-BE49-F238E27FC236}"/>
              </a:extLst>
            </p:cNvPr>
            <p:cNvSpPr/>
            <p:nvPr/>
          </p:nvSpPr>
          <p:spPr>
            <a:xfrm>
              <a:off x="9705564" y="4622971"/>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0" name="Lien Menu">
              <a:hlinkClick r:id="" action="ppaction://noaction"/>
              <a:extLst>
                <a:ext uri="{FF2B5EF4-FFF2-40B4-BE49-F238E27FC236}"/>
              </a:extLst>
            </p:cNvPr>
            <p:cNvSpPr/>
            <p:nvPr/>
          </p:nvSpPr>
          <p:spPr>
            <a:xfrm>
              <a:off x="9705564" y="6207252"/>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1" name="Lien Menu">
              <a:hlinkClick r:id="rId6" action="ppaction://hlinksldjump"/>
              <a:extLst>
                <a:ext uri="{FF2B5EF4-FFF2-40B4-BE49-F238E27FC236}"/>
              </a:extLst>
            </p:cNvPr>
            <p:cNvSpPr/>
            <p:nvPr/>
          </p:nvSpPr>
          <p:spPr>
            <a:xfrm>
              <a:off x="9705564" y="132106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2" name="Lien Menu">
              <a:hlinkClick r:id="rId10" action="ppaction://hlinksldjump"/>
              <a:extLst>
                <a:ext uri="{FF2B5EF4-FFF2-40B4-BE49-F238E27FC236}"/>
              </a:extLst>
            </p:cNvPr>
            <p:cNvSpPr/>
            <p:nvPr/>
          </p:nvSpPr>
          <p:spPr>
            <a:xfrm>
              <a:off x="9705564" y="160204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3" name="Lien Menu">
              <a:hlinkClick r:id="" action="ppaction://noaction"/>
              <a:extLst>
                <a:ext uri="{FF2B5EF4-FFF2-40B4-BE49-F238E27FC236}"/>
              </a:extLst>
            </p:cNvPr>
            <p:cNvSpPr/>
            <p:nvPr/>
          </p:nvSpPr>
          <p:spPr>
            <a:xfrm>
              <a:off x="9705564" y="1884610"/>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4" name="Lien Menu">
              <a:hlinkClick r:id="" action="ppaction://noaction"/>
              <a:extLst>
                <a:ext uri="{FF2B5EF4-FFF2-40B4-BE49-F238E27FC236}"/>
              </a:extLst>
            </p:cNvPr>
            <p:cNvSpPr/>
            <p:nvPr/>
          </p:nvSpPr>
          <p:spPr>
            <a:xfrm>
              <a:off x="9705564" y="2165589"/>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5" name="Lien Menu">
              <a:hlinkClick r:id="rId11" action="ppaction://hlinksldjump"/>
              <a:extLst>
                <a:ext uri="{FF2B5EF4-FFF2-40B4-BE49-F238E27FC236}"/>
              </a:extLst>
            </p:cNvPr>
            <p:cNvSpPr/>
            <p:nvPr/>
          </p:nvSpPr>
          <p:spPr>
            <a:xfrm>
              <a:off x="9705564" y="317838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6" name="Lien Menu">
              <a:hlinkClick r:id="" action="ppaction://noaction"/>
              <a:extLst>
                <a:ext uri="{FF2B5EF4-FFF2-40B4-BE49-F238E27FC236}"/>
              </a:extLst>
            </p:cNvPr>
            <p:cNvSpPr/>
            <p:nvPr/>
          </p:nvSpPr>
          <p:spPr>
            <a:xfrm>
              <a:off x="9705564" y="3460953"/>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7" name="Lien Menu">
              <a:hlinkClick r:id="" action="ppaction://noaction"/>
              <a:extLst>
                <a:ext uri="{FF2B5EF4-FFF2-40B4-BE49-F238E27FC236}"/>
              </a:extLst>
            </p:cNvPr>
            <p:cNvSpPr/>
            <p:nvPr/>
          </p:nvSpPr>
          <p:spPr>
            <a:xfrm>
              <a:off x="9705564" y="3735584"/>
              <a:ext cx="2389927" cy="242880"/>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8" name="Lien Menu">
              <a:hlinkClick r:id="" action="ppaction://noaction"/>
              <a:extLst>
                <a:ext uri="{FF2B5EF4-FFF2-40B4-BE49-F238E27FC236}"/>
              </a:extLst>
            </p:cNvPr>
            <p:cNvSpPr/>
            <p:nvPr/>
          </p:nvSpPr>
          <p:spPr>
            <a:xfrm>
              <a:off x="9705564" y="400862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9" name="Lien Menu">
              <a:hlinkClick r:id="" action="ppaction://noaction"/>
              <a:extLst>
                <a:ext uri="{FF2B5EF4-FFF2-40B4-BE49-F238E27FC236}"/>
              </a:extLst>
            </p:cNvPr>
            <p:cNvSpPr/>
            <p:nvPr/>
          </p:nvSpPr>
          <p:spPr>
            <a:xfrm>
              <a:off x="9705564" y="5038885"/>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0" name="Lien Menu">
              <a:hlinkClick r:id="" action="ppaction://noaction"/>
              <a:extLst>
                <a:ext uri="{FF2B5EF4-FFF2-40B4-BE49-F238E27FC236}"/>
              </a:extLst>
            </p:cNvPr>
            <p:cNvSpPr/>
            <p:nvPr/>
          </p:nvSpPr>
          <p:spPr>
            <a:xfrm>
              <a:off x="9705564" y="532145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1" name="Lien Menu">
              <a:hlinkClick r:id="" action="ppaction://noaction"/>
              <a:extLst>
                <a:ext uri="{FF2B5EF4-FFF2-40B4-BE49-F238E27FC236}"/>
              </a:extLst>
            </p:cNvPr>
            <p:cNvSpPr/>
            <p:nvPr/>
          </p:nvSpPr>
          <p:spPr>
            <a:xfrm>
              <a:off x="9705564" y="5592907"/>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2" name="Lien Menu">
              <a:hlinkClick r:id="rId9" action="ppaction://hlinksldjump"/>
              <a:extLst>
                <a:ext uri="{FF2B5EF4-FFF2-40B4-BE49-F238E27FC236}"/>
              </a:extLst>
            </p:cNvPr>
            <p:cNvSpPr/>
            <p:nvPr/>
          </p:nvSpPr>
          <p:spPr>
            <a:xfrm>
              <a:off x="9705564" y="5873887"/>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3" name="Lien Menu">
              <a:hlinkClick r:id="" action="ppaction://noaction"/>
              <a:extLst>
                <a:ext uri="{FF2B5EF4-FFF2-40B4-BE49-F238E27FC236}"/>
              </a:extLst>
            </p:cNvPr>
            <p:cNvSpPr/>
            <p:nvPr/>
          </p:nvSpPr>
          <p:spPr>
            <a:xfrm>
              <a:off x="9705564" y="4300718"/>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4" name="Lien Menu">
              <a:hlinkClick r:id="rId10" action="ppaction://hlinksldjump"/>
              <a:extLst>
                <a:ext uri="{FF2B5EF4-FFF2-40B4-BE49-F238E27FC236}"/>
              </a:extLst>
            </p:cNvPr>
            <p:cNvSpPr/>
            <p:nvPr/>
          </p:nvSpPr>
          <p:spPr>
            <a:xfrm>
              <a:off x="9705564" y="244180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188" name="SORTIR MENU"/>
          <p:cNvGrpSpPr>
            <a:grpSpLocks/>
          </p:cNvGrpSpPr>
          <p:nvPr/>
        </p:nvGrpSpPr>
        <p:grpSpPr bwMode="auto">
          <a:xfrm>
            <a:off x="11807825" y="117475"/>
            <a:ext cx="265113" cy="239713"/>
            <a:chOff x="11808557" y="116744"/>
            <a:chExt cx="263964" cy="240676"/>
          </a:xfrm>
        </p:grpSpPr>
        <p:sp>
          <p:nvSpPr>
            <p:cNvPr id="189" name="Rectangle à coins arrondis 135">
              <a:extLst>
                <a:ext uri="{FF2B5EF4-FFF2-40B4-BE49-F238E27FC236}"/>
              </a:extLst>
            </p:cNvPr>
            <p:cNvSpPr/>
            <p:nvPr/>
          </p:nvSpPr>
          <p:spPr>
            <a:xfrm>
              <a:off x="11808557" y="116744"/>
              <a:ext cx="263964" cy="240676"/>
            </a:xfrm>
            <a:prstGeom prst="roundRect">
              <a:avLst>
                <a:gd name="adj" fmla="val 27221"/>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cxnSp>
          <p:nvCxnSpPr>
            <p:cNvPr id="190" name="Connecteur droit 189">
              <a:extLst>
                <a:ext uri="{FF2B5EF4-FFF2-40B4-BE49-F238E27FC236}"/>
              </a:extLst>
            </p:cNvPr>
            <p:cNvCxnSpPr/>
            <p:nvPr/>
          </p:nvCxnSpPr>
          <p:spPr>
            <a:xfrm>
              <a:off x="11889169" y="180499"/>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191" name="Connecteur droit 190">
              <a:extLst>
                <a:ext uri="{FF2B5EF4-FFF2-40B4-BE49-F238E27FC236}"/>
              </a:extLst>
            </p:cNvPr>
            <p:cNvCxnSpPr/>
            <p:nvPr/>
          </p:nvCxnSpPr>
          <p:spPr>
            <a:xfrm>
              <a:off x="11889169" y="241066"/>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192" name="Connecteur droit 191">
              <a:extLst>
                <a:ext uri="{FF2B5EF4-FFF2-40B4-BE49-F238E27FC236}"/>
              </a:extLst>
            </p:cNvPr>
            <p:cNvCxnSpPr/>
            <p:nvPr/>
          </p:nvCxnSpPr>
          <p:spPr>
            <a:xfrm>
              <a:off x="11889169" y="303228"/>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100"/>
                                        <p:tgtEl>
                                          <p:spTgt spid="54">
                                            <p:txEl>
                                              <p:pRg st="0" end="0"/>
                                            </p:txEl>
                                          </p:spTgt>
                                        </p:tgtEl>
                                      </p:cBhvr>
                                    </p:animEffect>
                                  </p:childTnLst>
                                </p:cTn>
                              </p:par>
                            </p:childTnLst>
                          </p:cTn>
                        </p:par>
                        <p:par>
                          <p:cTn id="8" fill="hold" nodeType="afterGroup">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54">
                                            <p:txEl>
                                              <p:pRg st="1" end="1"/>
                                            </p:txEl>
                                          </p:spTgt>
                                        </p:tgtEl>
                                        <p:attrNameLst>
                                          <p:attrName>style.visibility</p:attrName>
                                        </p:attrNameLst>
                                      </p:cBhvr>
                                      <p:to>
                                        <p:strVal val="visible"/>
                                      </p:to>
                                    </p:set>
                                    <p:animEffect transition="in" filter="fade">
                                      <p:cBhvr>
                                        <p:cTn id="11" dur="100"/>
                                        <p:tgtEl>
                                          <p:spTgt spid="54">
                                            <p:txEl>
                                              <p:pRg st="1" end="1"/>
                                            </p:txEl>
                                          </p:spTgt>
                                        </p:tgtEl>
                                      </p:cBhvr>
                                    </p:animEffect>
                                  </p:childTnLst>
                                </p:cTn>
                              </p:par>
                            </p:childTnLst>
                          </p:cTn>
                        </p:par>
                        <p:par>
                          <p:cTn id="12" fill="hold" nodeType="afterGroup">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54">
                                            <p:txEl>
                                              <p:pRg st="2" end="2"/>
                                            </p:txEl>
                                          </p:spTgt>
                                        </p:tgtEl>
                                        <p:attrNameLst>
                                          <p:attrName>style.visibility</p:attrName>
                                        </p:attrNameLst>
                                      </p:cBhvr>
                                      <p:to>
                                        <p:strVal val="visible"/>
                                      </p:to>
                                    </p:set>
                                    <p:animEffect transition="in" filter="fade">
                                      <p:cBhvr>
                                        <p:cTn id="15" dur="100"/>
                                        <p:tgtEl>
                                          <p:spTgt spid="54">
                                            <p:txEl>
                                              <p:pRg st="2" end="2"/>
                                            </p:txEl>
                                          </p:spTgt>
                                        </p:tgtEl>
                                      </p:cBhvr>
                                    </p:animEffect>
                                  </p:childTnLst>
                                </p:cTn>
                              </p:par>
                            </p:childTnLst>
                          </p:cTn>
                        </p:par>
                        <p:par>
                          <p:cTn id="16" fill="hold" nodeType="afterGroup">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54">
                                            <p:txEl>
                                              <p:pRg st="3" end="3"/>
                                            </p:txEl>
                                          </p:spTgt>
                                        </p:tgtEl>
                                        <p:attrNameLst>
                                          <p:attrName>style.visibility</p:attrName>
                                        </p:attrNameLst>
                                      </p:cBhvr>
                                      <p:to>
                                        <p:strVal val="visible"/>
                                      </p:to>
                                    </p:set>
                                    <p:animEffect transition="in" filter="fade">
                                      <p:cBhvr>
                                        <p:cTn id="19" dur="100"/>
                                        <p:tgtEl>
                                          <p:spTgt spid="54">
                                            <p:txEl>
                                              <p:pRg st="3" end="3"/>
                                            </p:txEl>
                                          </p:spTgt>
                                        </p:tgtEl>
                                      </p:cBhvr>
                                    </p:animEffect>
                                  </p:childTnLst>
                                </p:cTn>
                              </p:par>
                            </p:childTnLst>
                          </p:cTn>
                        </p:par>
                        <p:par>
                          <p:cTn id="20" fill="hold" nodeType="afterGroup">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100"/>
                                        <p:tgtEl>
                                          <p:spTgt spid="54">
                                            <p:txEl>
                                              <p:pRg st="4" end="4"/>
                                            </p:txEl>
                                          </p:spTgt>
                                        </p:tgtEl>
                                      </p:cBhvr>
                                    </p:animEffect>
                                  </p:childTnLst>
                                </p:cTn>
                              </p:par>
                            </p:childTnLst>
                          </p:cTn>
                        </p:par>
                        <p:par>
                          <p:cTn id="24" fill="hold" nodeType="afterGroup">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4">
                                            <p:txEl>
                                              <p:pRg st="5" end="5"/>
                                            </p:txEl>
                                          </p:spTgt>
                                        </p:tgtEl>
                                        <p:attrNameLst>
                                          <p:attrName>style.visibility</p:attrName>
                                        </p:attrNameLst>
                                      </p:cBhvr>
                                      <p:to>
                                        <p:strVal val="visible"/>
                                      </p:to>
                                    </p:set>
                                    <p:animEffect transition="in" filter="fade">
                                      <p:cBhvr>
                                        <p:cTn id="27" dur="100"/>
                                        <p:tgtEl>
                                          <p:spTgt spid="54">
                                            <p:txEl>
                                              <p:pRg st="5" end="5"/>
                                            </p:txEl>
                                          </p:spTgt>
                                        </p:tgtEl>
                                      </p:cBhvr>
                                    </p:animEffect>
                                  </p:childTnLst>
                                </p:cTn>
                              </p:par>
                            </p:childTnLst>
                          </p:cTn>
                        </p:par>
                        <p:par>
                          <p:cTn id="28" fill="hold" nodeType="afterGroup">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54">
                                            <p:txEl>
                                              <p:pRg st="6" end="6"/>
                                            </p:txEl>
                                          </p:spTgt>
                                        </p:tgtEl>
                                        <p:attrNameLst>
                                          <p:attrName>style.visibility</p:attrName>
                                        </p:attrNameLst>
                                      </p:cBhvr>
                                      <p:to>
                                        <p:strVal val="visible"/>
                                      </p:to>
                                    </p:set>
                                    <p:animEffect transition="in" filter="fade">
                                      <p:cBhvr>
                                        <p:cTn id="31" dur="100"/>
                                        <p:tgtEl>
                                          <p:spTgt spid="54">
                                            <p:txEl>
                                              <p:pRg st="6" end="6"/>
                                            </p:txEl>
                                          </p:spTgt>
                                        </p:tgtEl>
                                      </p:cBhvr>
                                    </p:animEffect>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200" fill="hold"/>
                                        <p:tgtEl>
                                          <p:spTgt spid="6"/>
                                        </p:tgtEl>
                                        <p:attrNameLst>
                                          <p:attrName>ppt_x</p:attrName>
                                        </p:attrNameLst>
                                      </p:cBhvr>
                                      <p:tavLst>
                                        <p:tav tm="0">
                                          <p:val>
                                            <p:strVal val="#ppt_x"/>
                                          </p:val>
                                        </p:tav>
                                        <p:tav tm="100000">
                                          <p:val>
                                            <p:strVal val="#ppt_x"/>
                                          </p:val>
                                        </p:tav>
                                      </p:tavLst>
                                    </p:anim>
                                    <p:anim calcmode="lin" valueType="num">
                                      <p:cBhvr additive="base">
                                        <p:cTn id="35" dur="200" fill="hold"/>
                                        <p:tgtEl>
                                          <p:spTgt spid="6"/>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800"/>
                            </p:stCondLst>
                            <p:childTnLst>
                              <p:par>
                                <p:cTn id="37" presetID="2" presetClass="entr" presetSubtype="2"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200" fill="hold"/>
                                        <p:tgtEl>
                                          <p:spTgt spid="7"/>
                                        </p:tgtEl>
                                        <p:attrNameLst>
                                          <p:attrName>ppt_x</p:attrName>
                                        </p:attrNameLst>
                                      </p:cBhvr>
                                      <p:tavLst>
                                        <p:tav tm="0">
                                          <p:val>
                                            <p:strVal val="1+#ppt_w/2"/>
                                          </p:val>
                                        </p:tav>
                                        <p:tav tm="100000">
                                          <p:val>
                                            <p:strVal val="#ppt_x"/>
                                          </p:val>
                                        </p:tav>
                                      </p:tavLst>
                                    </p:anim>
                                    <p:anim calcmode="lin" valueType="num">
                                      <p:cBhvr additive="base">
                                        <p:cTn id="40" dur="2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38"/>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 presetClass="entr" presetSubtype="2" fill="hold" nodeType="clickEffect">
                                  <p:stCondLst>
                                    <p:cond delay="0"/>
                                  </p:stCondLst>
                                  <p:childTnLst>
                                    <p:set>
                                      <p:cBhvr>
                                        <p:cTn id="45" dur="1" fill="hold">
                                          <p:stCondLst>
                                            <p:cond delay="0"/>
                                          </p:stCondLst>
                                        </p:cTn>
                                        <p:tgtEl>
                                          <p:spTgt spid="144"/>
                                        </p:tgtEl>
                                        <p:attrNameLst>
                                          <p:attrName>style.visibility</p:attrName>
                                        </p:attrNameLst>
                                      </p:cBhvr>
                                      <p:to>
                                        <p:strVal val="visible"/>
                                      </p:to>
                                    </p:set>
                                    <p:anim calcmode="lin" valueType="num">
                                      <p:cBhvr additive="base">
                                        <p:cTn id="46" dur="200" fill="hold"/>
                                        <p:tgtEl>
                                          <p:spTgt spid="144"/>
                                        </p:tgtEl>
                                        <p:attrNameLst>
                                          <p:attrName>ppt_x</p:attrName>
                                        </p:attrNameLst>
                                      </p:cBhvr>
                                      <p:tavLst>
                                        <p:tav tm="0">
                                          <p:val>
                                            <p:strVal val="1+#ppt_w/2"/>
                                          </p:val>
                                        </p:tav>
                                        <p:tav tm="100000">
                                          <p:val>
                                            <p:strVal val="#ppt_x"/>
                                          </p:val>
                                        </p:tav>
                                      </p:tavLst>
                                    </p:anim>
                                    <p:anim calcmode="lin" valueType="num">
                                      <p:cBhvr additive="base">
                                        <p:cTn id="47" dur="200" fill="hold"/>
                                        <p:tgtEl>
                                          <p:spTgt spid="144"/>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120"/>
                                  </p:stCondLst>
                                  <p:childTnLst>
                                    <p:set>
                                      <p:cBhvr>
                                        <p:cTn id="49" dur="1" fill="hold">
                                          <p:stCondLst>
                                            <p:cond delay="0"/>
                                          </p:stCondLst>
                                        </p:cTn>
                                        <p:tgtEl>
                                          <p:spTgt spid="188"/>
                                        </p:tgtEl>
                                        <p:attrNameLst>
                                          <p:attrName>style.visibility</p:attrName>
                                        </p:attrNameLst>
                                      </p:cBhvr>
                                      <p:to>
                                        <p:strVal val="visible"/>
                                      </p:to>
                                    </p:set>
                                    <p:anim calcmode="lin" valueType="num">
                                      <p:cBhvr additive="base">
                                        <p:cTn id="50" dur="100" fill="hold"/>
                                        <p:tgtEl>
                                          <p:spTgt spid="188"/>
                                        </p:tgtEl>
                                        <p:attrNameLst>
                                          <p:attrName>ppt_x</p:attrName>
                                        </p:attrNameLst>
                                      </p:cBhvr>
                                      <p:tavLst>
                                        <p:tav tm="0">
                                          <p:val>
                                            <p:strVal val="1+#ppt_w/2"/>
                                          </p:val>
                                        </p:tav>
                                        <p:tav tm="100000">
                                          <p:val>
                                            <p:strVal val="#ppt_x"/>
                                          </p:val>
                                        </p:tav>
                                      </p:tavLst>
                                    </p:anim>
                                    <p:anim calcmode="lin" valueType="num">
                                      <p:cBhvr additive="base">
                                        <p:cTn id="51" dur="100" fill="hold"/>
                                        <p:tgtEl>
                                          <p:spTgt spid="188"/>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38"/>
                  </p:tgtEl>
                </p:cond>
              </p:nextCondLst>
            </p:seq>
            <p:seq concurrent="1" nextAc="seek">
              <p:cTn id="52" restart="whenNotActive" fill="hold" evtFilter="cancelBubble" nodeType="interactiveSeq">
                <p:stCondLst>
                  <p:cond evt="onClick" delay="0">
                    <p:tgtEl>
                      <p:spTgt spid="188"/>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2" presetClass="exit" presetSubtype="2" fill="hold" nodeType="clickEffect">
                                  <p:stCondLst>
                                    <p:cond delay="0"/>
                                  </p:stCondLst>
                                  <p:childTnLst>
                                    <p:anim calcmode="lin" valueType="num">
                                      <p:cBhvr additive="base">
                                        <p:cTn id="56" dur="200"/>
                                        <p:tgtEl>
                                          <p:spTgt spid="144"/>
                                        </p:tgtEl>
                                        <p:attrNameLst>
                                          <p:attrName>ppt_x</p:attrName>
                                        </p:attrNameLst>
                                      </p:cBhvr>
                                      <p:tavLst>
                                        <p:tav tm="0">
                                          <p:val>
                                            <p:strVal val="ppt_x"/>
                                          </p:val>
                                        </p:tav>
                                        <p:tav tm="100000">
                                          <p:val>
                                            <p:strVal val="1+ppt_w/2"/>
                                          </p:val>
                                        </p:tav>
                                      </p:tavLst>
                                    </p:anim>
                                    <p:anim calcmode="lin" valueType="num">
                                      <p:cBhvr additive="base">
                                        <p:cTn id="57" dur="200"/>
                                        <p:tgtEl>
                                          <p:spTgt spid="144"/>
                                        </p:tgtEl>
                                        <p:attrNameLst>
                                          <p:attrName>ppt_y</p:attrName>
                                        </p:attrNameLst>
                                      </p:cBhvr>
                                      <p:tavLst>
                                        <p:tav tm="0">
                                          <p:val>
                                            <p:strVal val="ppt_y"/>
                                          </p:val>
                                        </p:tav>
                                        <p:tav tm="100000">
                                          <p:val>
                                            <p:strVal val="ppt_y"/>
                                          </p:val>
                                        </p:tav>
                                      </p:tavLst>
                                    </p:anim>
                                    <p:set>
                                      <p:cBhvr>
                                        <p:cTn id="58" dur="1" fill="hold">
                                          <p:stCondLst>
                                            <p:cond delay="199"/>
                                          </p:stCondLst>
                                        </p:cTn>
                                        <p:tgtEl>
                                          <p:spTgt spid="144"/>
                                        </p:tgtEl>
                                        <p:attrNameLst>
                                          <p:attrName>style.visibility</p:attrName>
                                        </p:attrNameLst>
                                      </p:cBhvr>
                                      <p:to>
                                        <p:strVal val="hidden"/>
                                      </p:to>
                                    </p:set>
                                  </p:childTnLst>
                                </p:cTn>
                              </p:par>
                              <p:par>
                                <p:cTn id="59" presetID="2" presetClass="exit" presetSubtype="2" fill="hold" nodeType="withEffect">
                                  <p:stCondLst>
                                    <p:cond delay="0"/>
                                  </p:stCondLst>
                                  <p:childTnLst>
                                    <p:anim calcmode="lin" valueType="num">
                                      <p:cBhvr additive="base">
                                        <p:cTn id="60" dur="100"/>
                                        <p:tgtEl>
                                          <p:spTgt spid="188"/>
                                        </p:tgtEl>
                                        <p:attrNameLst>
                                          <p:attrName>ppt_x</p:attrName>
                                        </p:attrNameLst>
                                      </p:cBhvr>
                                      <p:tavLst>
                                        <p:tav tm="0">
                                          <p:val>
                                            <p:strVal val="ppt_x"/>
                                          </p:val>
                                        </p:tav>
                                        <p:tav tm="100000">
                                          <p:val>
                                            <p:strVal val="1+ppt_w/2"/>
                                          </p:val>
                                        </p:tav>
                                      </p:tavLst>
                                    </p:anim>
                                    <p:anim calcmode="lin" valueType="num">
                                      <p:cBhvr additive="base">
                                        <p:cTn id="61" dur="100"/>
                                        <p:tgtEl>
                                          <p:spTgt spid="188"/>
                                        </p:tgtEl>
                                        <p:attrNameLst>
                                          <p:attrName>ppt_y</p:attrName>
                                        </p:attrNameLst>
                                      </p:cBhvr>
                                      <p:tavLst>
                                        <p:tav tm="0">
                                          <p:val>
                                            <p:strVal val="ppt_y"/>
                                          </p:val>
                                        </p:tav>
                                        <p:tav tm="100000">
                                          <p:val>
                                            <p:strVal val="ppt_y"/>
                                          </p:val>
                                        </p:tav>
                                      </p:tavLst>
                                    </p:anim>
                                    <p:set>
                                      <p:cBhvr>
                                        <p:cTn id="62" dur="1" fill="hold">
                                          <p:stCondLst>
                                            <p:cond delay="99"/>
                                          </p:stCondLst>
                                        </p:cTn>
                                        <p:tgtEl>
                                          <p:spTgt spid="188"/>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childTnLst>
        </p:cTn>
      </p:par>
    </p:tnLst>
    <p:bldLst>
      <p:bldP spid="5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a:grpSpLocks/>
          </p:cNvGrpSpPr>
          <p:nvPr/>
        </p:nvGrpSpPr>
        <p:grpSpPr bwMode="auto">
          <a:xfrm>
            <a:off x="0" y="4465638"/>
            <a:ext cx="12192000" cy="2392362"/>
            <a:chOff x="0" y="4466374"/>
            <a:chExt cx="12192000" cy="2391626"/>
          </a:xfrm>
        </p:grpSpPr>
        <p:pic>
          <p:nvPicPr>
            <p:cNvPr id="75861" name="Image 3"/>
            <p:cNvPicPr>
              <a:picLocks noChangeAspect="1" noChangeArrowheads="1"/>
            </p:cNvPicPr>
            <p:nvPr/>
          </p:nvPicPr>
          <p:blipFill>
            <a:blip r:embed="rId3" cstate="print"/>
            <a:srcRect/>
            <a:stretch>
              <a:fillRect/>
            </a:stretch>
          </p:blipFill>
          <p:spPr bwMode="auto">
            <a:xfrm>
              <a:off x="0" y="4471206"/>
              <a:ext cx="12192000" cy="2386794"/>
            </a:xfrm>
            <a:prstGeom prst="rect">
              <a:avLst/>
            </a:prstGeom>
            <a:noFill/>
            <a:ln w="9525">
              <a:noFill/>
              <a:miter lim="800000"/>
              <a:headEnd/>
              <a:tailEnd/>
            </a:ln>
          </p:spPr>
        </p:pic>
        <p:sp>
          <p:nvSpPr>
            <p:cNvPr id="19" name="Rectangle 18"/>
            <p:cNvSpPr/>
            <p:nvPr/>
          </p:nvSpPr>
          <p:spPr>
            <a:xfrm>
              <a:off x="0" y="4466374"/>
              <a:ext cx="12192000" cy="2391626"/>
            </a:xfrm>
            <a:prstGeom prst="rect">
              <a:avLst/>
            </a:prstGeom>
            <a:gradFill>
              <a:gsLst>
                <a:gs pos="0">
                  <a:srgbClr val="070164">
                    <a:alpha val="8000"/>
                  </a:srgbClr>
                </a:gs>
                <a:gs pos="100000">
                  <a:srgbClr val="070164">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12" name="Groupe 11"/>
          <p:cNvGrpSpPr>
            <a:grpSpLocks/>
          </p:cNvGrpSpPr>
          <p:nvPr/>
        </p:nvGrpSpPr>
        <p:grpSpPr bwMode="auto">
          <a:xfrm>
            <a:off x="287485" y="1706637"/>
            <a:ext cx="3698875" cy="1522412"/>
            <a:chOff x="255166" y="1004153"/>
            <a:chExt cx="3699317" cy="1523494"/>
          </a:xfrm>
        </p:grpSpPr>
        <p:sp>
          <p:nvSpPr>
            <p:cNvPr id="49" name="ZoneTexte 48"/>
            <p:cNvSpPr txBox="1"/>
            <p:nvPr/>
          </p:nvSpPr>
          <p:spPr>
            <a:xfrm>
              <a:off x="255166" y="1004153"/>
              <a:ext cx="3699317" cy="1523494"/>
            </a:xfrm>
            <a:prstGeom prst="rect">
              <a:avLst/>
            </a:prstGeom>
            <a:solidFill>
              <a:schemeClr val="bg1"/>
            </a:solidFill>
          </p:spPr>
          <p:txBody>
            <a:bodyPr>
              <a:spAutoFit/>
            </a:bodyPr>
            <a:lstStyle/>
            <a:p>
              <a:pPr eaLnBrk="1" fontAlgn="auto" hangingPunct="1">
                <a:lnSpc>
                  <a:spcPct val="150000"/>
                </a:lnSpc>
                <a:spcBef>
                  <a:spcPts val="0"/>
                </a:spcBef>
                <a:spcAft>
                  <a:spcPts val="0"/>
                </a:spcAft>
                <a:defRPr/>
              </a:pPr>
              <a:endParaRPr lang="fr-FR" sz="1100" dirty="0">
                <a:solidFill>
                  <a:schemeClr val="tx1">
                    <a:lumMod val="85000"/>
                    <a:lumOff val="15000"/>
                  </a:schemeClr>
                </a:solidFill>
                <a:latin typeface="+mn-lt"/>
              </a:endParaRPr>
            </a:p>
            <a:p>
              <a:pPr eaLnBrk="1" fontAlgn="auto" hangingPunct="1">
                <a:lnSpc>
                  <a:spcPct val="150000"/>
                </a:lnSpc>
                <a:spcBef>
                  <a:spcPts val="0"/>
                </a:spcBef>
                <a:spcAft>
                  <a:spcPts val="0"/>
                </a:spcAft>
                <a:defRPr/>
              </a:pPr>
              <a:endParaRPr lang="fr-FR" sz="1100" dirty="0">
                <a:solidFill>
                  <a:schemeClr val="tx1">
                    <a:lumMod val="85000"/>
                    <a:lumOff val="15000"/>
                  </a:schemeClr>
                </a:solidFill>
                <a:latin typeface="+mn-lt"/>
              </a:endParaRPr>
            </a:p>
            <a:p>
              <a:pPr eaLnBrk="1" fontAlgn="auto" hangingPunct="1">
                <a:lnSpc>
                  <a:spcPct val="150000"/>
                </a:lnSpc>
                <a:spcBef>
                  <a:spcPts val="0"/>
                </a:spcBef>
                <a:spcAft>
                  <a:spcPts val="0"/>
                </a:spcAft>
                <a:defRPr/>
              </a:pPr>
              <a:endParaRPr lang="fr-FR" sz="1100" dirty="0">
                <a:solidFill>
                  <a:schemeClr val="tx1">
                    <a:lumMod val="85000"/>
                    <a:lumOff val="15000"/>
                  </a:schemeClr>
                </a:solidFill>
                <a:latin typeface="+mn-lt"/>
              </a:endParaRPr>
            </a:p>
            <a:p>
              <a:pPr eaLnBrk="1" fontAlgn="auto" hangingPunct="1">
                <a:lnSpc>
                  <a:spcPct val="150000"/>
                </a:lnSpc>
                <a:spcBef>
                  <a:spcPts val="0"/>
                </a:spcBef>
                <a:spcAft>
                  <a:spcPts val="0"/>
                </a:spcAft>
                <a:defRPr/>
              </a:pPr>
              <a:endParaRPr lang="fr-FR" sz="1100" dirty="0">
                <a:solidFill>
                  <a:schemeClr val="tx1">
                    <a:lumMod val="85000"/>
                    <a:lumOff val="15000"/>
                  </a:schemeClr>
                </a:solidFill>
                <a:latin typeface="+mn-lt"/>
              </a:endParaRPr>
            </a:p>
            <a:p>
              <a:pPr algn="ctr" eaLnBrk="1" fontAlgn="auto" hangingPunct="1">
                <a:lnSpc>
                  <a:spcPct val="150000"/>
                </a:lnSpc>
                <a:spcBef>
                  <a:spcPts val="0"/>
                </a:spcBef>
                <a:spcAft>
                  <a:spcPts val="0"/>
                </a:spcAft>
                <a:defRPr/>
              </a:pPr>
              <a:r>
                <a:rPr lang="fr-FR" dirty="0">
                  <a:solidFill>
                    <a:schemeClr val="tx1">
                      <a:lumMod val="85000"/>
                      <a:lumOff val="15000"/>
                    </a:schemeClr>
                  </a:solidFill>
                  <a:latin typeface="+mn-lt"/>
                </a:rPr>
                <a:t>www.referentiels-metiers.opiiec.fr</a:t>
              </a:r>
            </a:p>
          </p:txBody>
        </p:sp>
        <p:pic>
          <p:nvPicPr>
            <p:cNvPr id="75860" name="Image 5"/>
            <p:cNvPicPr>
              <a:picLocks noChangeAspect="1" noChangeArrowheads="1"/>
            </p:cNvPicPr>
            <p:nvPr/>
          </p:nvPicPr>
          <p:blipFill>
            <a:blip r:embed="rId4" cstate="print"/>
            <a:srcRect/>
            <a:stretch>
              <a:fillRect/>
            </a:stretch>
          </p:blipFill>
          <p:spPr bwMode="auto">
            <a:xfrm>
              <a:off x="1666674" y="1095148"/>
              <a:ext cx="876300" cy="1009650"/>
            </a:xfrm>
            <a:prstGeom prst="rect">
              <a:avLst/>
            </a:prstGeom>
            <a:noFill/>
            <a:ln w="9525">
              <a:noFill/>
              <a:miter lim="800000"/>
              <a:headEnd/>
              <a:tailEnd/>
            </a:ln>
          </p:spPr>
        </p:pic>
      </p:grpSp>
      <p:grpSp>
        <p:nvGrpSpPr>
          <p:cNvPr id="13" name="Groupe 12"/>
          <p:cNvGrpSpPr>
            <a:grpSpLocks/>
          </p:cNvGrpSpPr>
          <p:nvPr/>
        </p:nvGrpSpPr>
        <p:grpSpPr bwMode="auto">
          <a:xfrm>
            <a:off x="4229100" y="1658716"/>
            <a:ext cx="3698875" cy="1524000"/>
            <a:chOff x="4228939" y="1095483"/>
            <a:chExt cx="3699317" cy="1523494"/>
          </a:xfrm>
        </p:grpSpPr>
        <p:sp>
          <p:nvSpPr>
            <p:cNvPr id="74" name="ZoneTexte 73"/>
            <p:cNvSpPr txBox="1"/>
            <p:nvPr/>
          </p:nvSpPr>
          <p:spPr>
            <a:xfrm>
              <a:off x="4228939" y="1095483"/>
              <a:ext cx="3699317" cy="1523494"/>
            </a:xfrm>
            <a:prstGeom prst="rect">
              <a:avLst/>
            </a:prstGeom>
            <a:solidFill>
              <a:schemeClr val="bg1"/>
            </a:solidFill>
          </p:spPr>
          <p:txBody>
            <a:bodyPr>
              <a:spAutoFit/>
            </a:bodyPr>
            <a:lstStyle/>
            <a:p>
              <a:pPr eaLnBrk="1" fontAlgn="auto" hangingPunct="1">
                <a:lnSpc>
                  <a:spcPct val="150000"/>
                </a:lnSpc>
                <a:spcBef>
                  <a:spcPts val="0"/>
                </a:spcBef>
                <a:spcAft>
                  <a:spcPts val="0"/>
                </a:spcAft>
                <a:defRPr/>
              </a:pPr>
              <a:endParaRPr lang="fr-FR" sz="1100" dirty="0">
                <a:solidFill>
                  <a:schemeClr val="tx1">
                    <a:lumMod val="85000"/>
                    <a:lumOff val="15000"/>
                  </a:schemeClr>
                </a:solidFill>
                <a:latin typeface="+mn-lt"/>
              </a:endParaRPr>
            </a:p>
            <a:p>
              <a:pPr eaLnBrk="1" fontAlgn="auto" hangingPunct="1">
                <a:lnSpc>
                  <a:spcPct val="150000"/>
                </a:lnSpc>
                <a:spcBef>
                  <a:spcPts val="0"/>
                </a:spcBef>
                <a:spcAft>
                  <a:spcPts val="0"/>
                </a:spcAft>
                <a:defRPr/>
              </a:pPr>
              <a:endParaRPr lang="fr-FR" sz="1100" dirty="0">
                <a:solidFill>
                  <a:schemeClr val="tx1">
                    <a:lumMod val="85000"/>
                    <a:lumOff val="15000"/>
                  </a:schemeClr>
                </a:solidFill>
                <a:latin typeface="+mn-lt"/>
              </a:endParaRPr>
            </a:p>
            <a:p>
              <a:pPr eaLnBrk="1" fontAlgn="auto" hangingPunct="1">
                <a:lnSpc>
                  <a:spcPct val="150000"/>
                </a:lnSpc>
                <a:spcBef>
                  <a:spcPts val="0"/>
                </a:spcBef>
                <a:spcAft>
                  <a:spcPts val="0"/>
                </a:spcAft>
                <a:defRPr/>
              </a:pPr>
              <a:endParaRPr lang="fr-FR" sz="1100" dirty="0">
                <a:solidFill>
                  <a:schemeClr val="tx1">
                    <a:lumMod val="85000"/>
                    <a:lumOff val="15000"/>
                  </a:schemeClr>
                </a:solidFill>
                <a:latin typeface="+mn-lt"/>
              </a:endParaRPr>
            </a:p>
            <a:p>
              <a:pPr eaLnBrk="1" fontAlgn="auto" hangingPunct="1">
                <a:lnSpc>
                  <a:spcPct val="150000"/>
                </a:lnSpc>
                <a:spcBef>
                  <a:spcPts val="0"/>
                </a:spcBef>
                <a:spcAft>
                  <a:spcPts val="0"/>
                </a:spcAft>
                <a:defRPr/>
              </a:pPr>
              <a:endParaRPr lang="fr-FR" sz="1100" dirty="0">
                <a:solidFill>
                  <a:schemeClr val="tx1">
                    <a:lumMod val="85000"/>
                    <a:lumOff val="15000"/>
                  </a:schemeClr>
                </a:solidFill>
                <a:latin typeface="+mn-lt"/>
              </a:endParaRPr>
            </a:p>
            <a:p>
              <a:pPr algn="ctr" eaLnBrk="1" fontAlgn="auto" hangingPunct="1">
                <a:lnSpc>
                  <a:spcPct val="150000"/>
                </a:lnSpc>
                <a:spcBef>
                  <a:spcPts val="0"/>
                </a:spcBef>
                <a:spcAft>
                  <a:spcPts val="0"/>
                </a:spcAft>
                <a:defRPr/>
              </a:pPr>
              <a:r>
                <a:rPr lang="fr-FR" dirty="0">
                  <a:solidFill>
                    <a:schemeClr val="tx1">
                      <a:lumMod val="85000"/>
                      <a:lumOff val="15000"/>
                    </a:schemeClr>
                  </a:solidFill>
                  <a:latin typeface="+mn-lt"/>
                </a:rPr>
                <a:t>www.concepteursdavenirs.fr</a:t>
              </a:r>
            </a:p>
          </p:txBody>
        </p:sp>
        <p:pic>
          <p:nvPicPr>
            <p:cNvPr id="75858" name="Image 6"/>
            <p:cNvPicPr>
              <a:picLocks noChangeAspect="1" noChangeArrowheads="1"/>
            </p:cNvPicPr>
            <p:nvPr/>
          </p:nvPicPr>
          <p:blipFill>
            <a:blip r:embed="rId5" cstate="print"/>
            <a:srcRect/>
            <a:stretch>
              <a:fillRect/>
            </a:stretch>
          </p:blipFill>
          <p:spPr bwMode="auto">
            <a:xfrm>
              <a:off x="4808381" y="1357612"/>
              <a:ext cx="2540432" cy="747186"/>
            </a:xfrm>
            <a:prstGeom prst="rect">
              <a:avLst/>
            </a:prstGeom>
            <a:noFill/>
            <a:ln w="9525">
              <a:noFill/>
              <a:miter lim="800000"/>
              <a:headEnd/>
              <a:tailEnd/>
            </a:ln>
          </p:spPr>
        </p:pic>
      </p:grpSp>
      <p:grpSp>
        <p:nvGrpSpPr>
          <p:cNvPr id="15" name="Groupe 14"/>
          <p:cNvGrpSpPr>
            <a:grpSpLocks/>
          </p:cNvGrpSpPr>
          <p:nvPr/>
        </p:nvGrpSpPr>
        <p:grpSpPr bwMode="auto">
          <a:xfrm>
            <a:off x="8096767" y="1598097"/>
            <a:ext cx="3698875" cy="1524000"/>
            <a:chOff x="8214029" y="1023893"/>
            <a:chExt cx="3699317" cy="1523494"/>
          </a:xfrm>
        </p:grpSpPr>
        <p:sp>
          <p:nvSpPr>
            <p:cNvPr id="82" name="ZoneTexte 81"/>
            <p:cNvSpPr txBox="1"/>
            <p:nvPr/>
          </p:nvSpPr>
          <p:spPr>
            <a:xfrm>
              <a:off x="8214029" y="1023893"/>
              <a:ext cx="3699317" cy="1523494"/>
            </a:xfrm>
            <a:prstGeom prst="rect">
              <a:avLst/>
            </a:prstGeom>
            <a:solidFill>
              <a:schemeClr val="bg1"/>
            </a:solidFill>
          </p:spPr>
          <p:txBody>
            <a:bodyPr>
              <a:spAutoFit/>
            </a:bodyPr>
            <a:lstStyle/>
            <a:p>
              <a:pPr eaLnBrk="1" fontAlgn="auto" hangingPunct="1">
                <a:lnSpc>
                  <a:spcPct val="150000"/>
                </a:lnSpc>
                <a:spcBef>
                  <a:spcPts val="0"/>
                </a:spcBef>
                <a:spcAft>
                  <a:spcPts val="0"/>
                </a:spcAft>
                <a:defRPr/>
              </a:pPr>
              <a:endParaRPr lang="fr-FR" sz="1100" dirty="0">
                <a:solidFill>
                  <a:schemeClr val="tx1">
                    <a:lumMod val="85000"/>
                    <a:lumOff val="15000"/>
                  </a:schemeClr>
                </a:solidFill>
                <a:latin typeface="+mn-lt"/>
              </a:endParaRPr>
            </a:p>
            <a:p>
              <a:pPr eaLnBrk="1" fontAlgn="auto" hangingPunct="1">
                <a:lnSpc>
                  <a:spcPct val="150000"/>
                </a:lnSpc>
                <a:spcBef>
                  <a:spcPts val="0"/>
                </a:spcBef>
                <a:spcAft>
                  <a:spcPts val="0"/>
                </a:spcAft>
                <a:defRPr/>
              </a:pPr>
              <a:endParaRPr lang="fr-FR" sz="1100" dirty="0">
                <a:solidFill>
                  <a:schemeClr val="tx1">
                    <a:lumMod val="85000"/>
                    <a:lumOff val="15000"/>
                  </a:schemeClr>
                </a:solidFill>
                <a:latin typeface="+mn-lt"/>
              </a:endParaRPr>
            </a:p>
            <a:p>
              <a:pPr eaLnBrk="1" fontAlgn="auto" hangingPunct="1">
                <a:lnSpc>
                  <a:spcPct val="150000"/>
                </a:lnSpc>
                <a:spcBef>
                  <a:spcPts val="0"/>
                </a:spcBef>
                <a:spcAft>
                  <a:spcPts val="0"/>
                </a:spcAft>
                <a:defRPr/>
              </a:pPr>
              <a:endParaRPr lang="fr-FR" sz="1100" dirty="0">
                <a:solidFill>
                  <a:schemeClr val="tx1">
                    <a:lumMod val="85000"/>
                    <a:lumOff val="15000"/>
                  </a:schemeClr>
                </a:solidFill>
                <a:latin typeface="+mn-lt"/>
              </a:endParaRPr>
            </a:p>
            <a:p>
              <a:pPr eaLnBrk="1" fontAlgn="auto" hangingPunct="1">
                <a:lnSpc>
                  <a:spcPct val="150000"/>
                </a:lnSpc>
                <a:spcBef>
                  <a:spcPts val="0"/>
                </a:spcBef>
                <a:spcAft>
                  <a:spcPts val="0"/>
                </a:spcAft>
                <a:defRPr/>
              </a:pPr>
              <a:endParaRPr lang="fr-FR" sz="1100" dirty="0">
                <a:solidFill>
                  <a:schemeClr val="tx1">
                    <a:lumMod val="85000"/>
                    <a:lumOff val="15000"/>
                  </a:schemeClr>
                </a:solidFill>
                <a:latin typeface="+mn-lt"/>
              </a:endParaRPr>
            </a:p>
            <a:p>
              <a:pPr algn="ctr" eaLnBrk="1" fontAlgn="auto" hangingPunct="1">
                <a:lnSpc>
                  <a:spcPct val="150000"/>
                </a:lnSpc>
                <a:spcBef>
                  <a:spcPts val="0"/>
                </a:spcBef>
                <a:spcAft>
                  <a:spcPts val="0"/>
                </a:spcAft>
                <a:defRPr/>
              </a:pPr>
              <a:r>
                <a:rPr lang="fr-FR" dirty="0">
                  <a:solidFill>
                    <a:schemeClr val="tx1">
                      <a:lumMod val="85000"/>
                      <a:lumOff val="15000"/>
                    </a:schemeClr>
                  </a:solidFill>
                  <a:latin typeface="+mn-lt"/>
                </a:rPr>
                <a:t>www.fafiec.fr</a:t>
              </a:r>
            </a:p>
          </p:txBody>
        </p:sp>
        <p:pic>
          <p:nvPicPr>
            <p:cNvPr id="75850" name="Picture 2" descr="Résultat de recherche d'images pour &quot;fafiec&quot;"/>
            <p:cNvPicPr>
              <a:picLocks noChangeAspect="1" noChangeArrowheads="1"/>
            </p:cNvPicPr>
            <p:nvPr/>
          </p:nvPicPr>
          <p:blipFill>
            <a:blip r:embed="rId6" cstate="print"/>
            <a:srcRect/>
            <a:stretch>
              <a:fillRect/>
            </a:stretch>
          </p:blipFill>
          <p:spPr bwMode="auto">
            <a:xfrm>
              <a:off x="8837645" y="1064031"/>
              <a:ext cx="2452084" cy="1226042"/>
            </a:xfrm>
            <a:prstGeom prst="rect">
              <a:avLst/>
            </a:prstGeom>
            <a:noFill/>
            <a:ln w="9525">
              <a:noFill/>
              <a:miter lim="800000"/>
              <a:headEnd/>
              <a:tailEnd/>
            </a:ln>
          </p:spPr>
        </p:pic>
      </p:grpSp>
      <p:sp>
        <p:nvSpPr>
          <p:cNvPr id="75786" name="ZoneTexte 33"/>
          <p:cNvSpPr txBox="1">
            <a:spLocks noChangeArrowheads="1"/>
          </p:cNvSpPr>
          <p:nvPr/>
        </p:nvSpPr>
        <p:spPr bwMode="auto">
          <a:xfrm>
            <a:off x="0" y="3175"/>
            <a:ext cx="7908925" cy="646113"/>
          </a:xfrm>
          <a:prstGeom prst="rect">
            <a:avLst/>
          </a:prstGeom>
          <a:noFill/>
          <a:ln w="9525">
            <a:noFill/>
            <a:miter lim="800000"/>
            <a:headEnd/>
            <a:tailEnd/>
          </a:ln>
        </p:spPr>
        <p:txBody>
          <a:bodyPr>
            <a:spAutoFit/>
          </a:bodyPr>
          <a:lstStyle/>
          <a:p>
            <a:pPr eaLnBrk="1" hangingPunct="1"/>
            <a:r>
              <a:rPr lang="fr-FR" altLang="fr-FR" sz="3600" b="1">
                <a:solidFill>
                  <a:srgbClr val="09093E"/>
                </a:solidFill>
              </a:rPr>
              <a:t>Pour aller plus loin</a:t>
            </a:r>
          </a:p>
        </p:txBody>
      </p:sp>
      <p:sp>
        <p:nvSpPr>
          <p:cNvPr id="99" name="Rectangle à coins arrondis 19">
            <a:extLst>
              <a:ext uri="{FF2B5EF4-FFF2-40B4-BE49-F238E27FC236}"/>
            </a:extLst>
          </p:cNvPr>
          <p:cNvSpPr/>
          <p:nvPr/>
        </p:nvSpPr>
        <p:spPr>
          <a:xfrm rot="13088523">
            <a:off x="2135188" y="4760913"/>
            <a:ext cx="661987" cy="234950"/>
          </a:xfrm>
          <a:prstGeom prst="roundRect">
            <a:avLst>
              <a:gd name="adj" fmla="val 50000"/>
            </a:avLst>
          </a:prstGeom>
          <a:solidFill>
            <a:srgbClr val="F7A1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0" name="Rectangle à coins arrondis 20">
            <a:extLst>
              <a:ext uri="{FF2B5EF4-FFF2-40B4-BE49-F238E27FC236}"/>
            </a:extLst>
          </p:cNvPr>
          <p:cNvSpPr/>
          <p:nvPr/>
        </p:nvSpPr>
        <p:spPr>
          <a:xfrm rot="20235807">
            <a:off x="-623888" y="6537325"/>
            <a:ext cx="1116013" cy="395288"/>
          </a:xfrm>
          <a:prstGeom prst="roundRect">
            <a:avLst>
              <a:gd name="adj" fmla="val 50000"/>
            </a:avLst>
          </a:prstGeom>
          <a:solidFill>
            <a:srgbClr val="15AE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1" name="Rectangle à coins arrondis 21">
            <a:extLst>
              <a:ext uri="{FF2B5EF4-FFF2-40B4-BE49-F238E27FC236}"/>
            </a:extLst>
          </p:cNvPr>
          <p:cNvSpPr/>
          <p:nvPr/>
        </p:nvSpPr>
        <p:spPr>
          <a:xfrm rot="8075434">
            <a:off x="9775825" y="4903788"/>
            <a:ext cx="628650" cy="222250"/>
          </a:xfrm>
          <a:prstGeom prst="roundRect">
            <a:avLst>
              <a:gd name="adj" fmla="val 50000"/>
            </a:avLst>
          </a:prstGeom>
          <a:solidFill>
            <a:srgbClr val="00A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2" name="Rectangle à coins arrondis 22">
            <a:extLst>
              <a:ext uri="{FF2B5EF4-FFF2-40B4-BE49-F238E27FC236}"/>
            </a:extLst>
          </p:cNvPr>
          <p:cNvSpPr/>
          <p:nvPr/>
        </p:nvSpPr>
        <p:spPr>
          <a:xfrm rot="3116719">
            <a:off x="6526213" y="6308725"/>
            <a:ext cx="1116012" cy="395288"/>
          </a:xfrm>
          <a:prstGeom prst="roundRect">
            <a:avLst>
              <a:gd name="adj" fmla="val 50000"/>
            </a:avLst>
          </a:prstGeom>
          <a:solidFill>
            <a:srgbClr val="933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3" name="Rectangle à coins arrondis 23">
            <a:extLst>
              <a:ext uri="{FF2B5EF4-FFF2-40B4-BE49-F238E27FC236}"/>
            </a:extLst>
          </p:cNvPr>
          <p:cNvSpPr/>
          <p:nvPr/>
        </p:nvSpPr>
        <p:spPr>
          <a:xfrm rot="1882377">
            <a:off x="11744325" y="6262688"/>
            <a:ext cx="801688" cy="284162"/>
          </a:xfrm>
          <a:prstGeom prst="roundRect">
            <a:avLst>
              <a:gd name="adj" fmla="val 50000"/>
            </a:avLst>
          </a:prstGeom>
          <a:solidFill>
            <a:srgbClr val="E83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104" name="Bouton MENU"/>
          <p:cNvGrpSpPr>
            <a:grpSpLocks/>
          </p:cNvGrpSpPr>
          <p:nvPr/>
        </p:nvGrpSpPr>
        <p:grpSpPr bwMode="auto">
          <a:xfrm>
            <a:off x="11741150" y="77788"/>
            <a:ext cx="376238" cy="342900"/>
            <a:chOff x="3941378" y="-1371601"/>
            <a:chExt cx="432000" cy="468000"/>
          </a:xfrm>
        </p:grpSpPr>
        <p:sp>
          <p:nvSpPr>
            <p:cNvPr id="105" name="Rectangle à coins arrondis 104"/>
            <p:cNvSpPr/>
            <p:nvPr/>
          </p:nvSpPr>
          <p:spPr>
            <a:xfrm>
              <a:off x="3941378" y="-1371601"/>
              <a:ext cx="432000" cy="468000"/>
            </a:xfrm>
            <a:prstGeom prst="roundRect">
              <a:avLst>
                <a:gd name="adj" fmla="val 27221"/>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75843" name="Groupe 105"/>
            <p:cNvGrpSpPr>
              <a:grpSpLocks/>
            </p:cNvGrpSpPr>
            <p:nvPr/>
          </p:nvGrpSpPr>
          <p:grpSpPr bwMode="auto">
            <a:xfrm>
              <a:off x="4072493" y="-1248104"/>
              <a:ext cx="180000" cy="239110"/>
              <a:chOff x="1581029" y="-1497724"/>
              <a:chExt cx="469903" cy="210204"/>
            </a:xfrm>
          </p:grpSpPr>
          <p:cxnSp>
            <p:nvCxnSpPr>
              <p:cNvPr id="107" name="Connecteur droit 106"/>
              <p:cNvCxnSpPr/>
              <p:nvPr/>
            </p:nvCxnSpPr>
            <p:spPr>
              <a:xfrm>
                <a:off x="1581356" y="-1497722"/>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108" name="Connecteur droit 107"/>
              <p:cNvCxnSpPr/>
              <p:nvPr/>
            </p:nvCxnSpPr>
            <p:spPr>
              <a:xfrm>
                <a:off x="1581356" y="-1392960"/>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109" name="Connecteur droit 108"/>
              <p:cNvCxnSpPr/>
              <p:nvPr/>
            </p:nvCxnSpPr>
            <p:spPr>
              <a:xfrm>
                <a:off x="1581356" y="-1288200"/>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110" name="THE MENU"/>
          <p:cNvGrpSpPr>
            <a:grpSpLocks/>
          </p:cNvGrpSpPr>
          <p:nvPr/>
        </p:nvGrpSpPr>
        <p:grpSpPr bwMode="auto">
          <a:xfrm>
            <a:off x="9719413" y="-361951"/>
            <a:ext cx="3117850" cy="7219951"/>
            <a:chOff x="9559469" y="-125111"/>
            <a:chExt cx="3118814" cy="7219752"/>
          </a:xfrm>
        </p:grpSpPr>
        <p:grpSp>
          <p:nvGrpSpPr>
            <p:cNvPr id="75799" name="MENU"/>
            <p:cNvGrpSpPr>
              <a:grpSpLocks/>
            </p:cNvGrpSpPr>
            <p:nvPr/>
          </p:nvGrpSpPr>
          <p:grpSpPr bwMode="auto">
            <a:xfrm>
              <a:off x="9559469" y="-125111"/>
              <a:ext cx="3118814" cy="7219752"/>
              <a:chOff x="9515937" y="-122830"/>
              <a:chExt cx="3118814" cy="7219752"/>
            </a:xfrm>
          </p:grpSpPr>
          <p:sp>
            <p:nvSpPr>
              <p:cNvPr id="131" name="Rectangle 130"/>
              <p:cNvSpPr/>
              <p:nvPr/>
            </p:nvSpPr>
            <p:spPr>
              <a:xfrm>
                <a:off x="9515937" y="-122830"/>
                <a:ext cx="3118814" cy="721975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a:p>
            </p:txBody>
          </p:sp>
          <p:grpSp>
            <p:nvGrpSpPr>
              <p:cNvPr id="75820" name="Groupe 131"/>
              <p:cNvGrpSpPr>
                <a:grpSpLocks/>
              </p:cNvGrpSpPr>
              <p:nvPr/>
            </p:nvGrpSpPr>
            <p:grpSpPr bwMode="auto">
              <a:xfrm>
                <a:off x="9639894" y="79349"/>
                <a:ext cx="2451678" cy="6696761"/>
                <a:chOff x="9564830" y="161237"/>
                <a:chExt cx="2451678" cy="6696761"/>
              </a:xfrm>
            </p:grpSpPr>
            <p:sp>
              <p:nvSpPr>
                <p:cNvPr id="133" name="Menu déroulé"/>
                <p:cNvSpPr/>
                <p:nvPr/>
              </p:nvSpPr>
              <p:spPr>
                <a:xfrm>
                  <a:off x="9564736" y="160665"/>
                  <a:ext cx="2451858" cy="6697478"/>
                </a:xfrm>
                <a:prstGeom prst="roundRect">
                  <a:avLst>
                    <a:gd name="adj" fmla="val 501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b="1" dirty="0"/>
                </a:p>
              </p:txBody>
            </p:sp>
            <p:sp>
              <p:nvSpPr>
                <p:cNvPr id="134" name="MENU"/>
                <p:cNvSpPr/>
                <p:nvPr/>
              </p:nvSpPr>
              <p:spPr>
                <a:xfrm>
                  <a:off x="9571088" y="170190"/>
                  <a:ext cx="708244" cy="311141"/>
                </a:xfrm>
                <a:prstGeom prst="roundRect">
                  <a:avLst>
                    <a:gd name="adj" fmla="val 297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r>
                    <a:rPr lang="fr-FR" sz="1400" b="1" dirty="0">
                      <a:solidFill>
                        <a:srgbClr val="070164"/>
                      </a:solidFill>
                    </a:rPr>
                    <a:t>MENU</a:t>
                  </a:r>
                  <a:endParaRPr lang="fr-FR" sz="1100" b="1" dirty="0">
                    <a:solidFill>
                      <a:srgbClr val="070164"/>
                    </a:solidFill>
                  </a:endParaRPr>
                </a:p>
              </p:txBody>
            </p:sp>
            <p:sp>
              <p:nvSpPr>
                <p:cNvPr id="135" name="Rectangle 134"/>
                <p:cNvSpPr/>
                <p:nvPr/>
              </p:nvSpPr>
              <p:spPr>
                <a:xfrm>
                  <a:off x="9564736" y="511493"/>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Introduction</a:t>
                  </a:r>
                </a:p>
              </p:txBody>
            </p:sp>
            <p:sp>
              <p:nvSpPr>
                <p:cNvPr id="136" name="Rectangle 135"/>
                <p:cNvSpPr/>
                <p:nvPr/>
              </p:nvSpPr>
              <p:spPr>
                <a:xfrm>
                  <a:off x="9564736" y="965506"/>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ts val="1700"/>
                    </a:lnSpc>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Les secteurs </a:t>
                  </a:r>
                </a:p>
                <a:p>
                  <a:pPr eaLnBrk="1" fontAlgn="auto" hangingPunct="1">
                    <a:lnSpc>
                      <a:spcPts val="1700"/>
                    </a:lnSpc>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et leurs activités</a:t>
                  </a:r>
                </a:p>
              </p:txBody>
            </p:sp>
            <p:sp>
              <p:nvSpPr>
                <p:cNvPr id="137" name="Rectangle 136">
                  <a:hlinkClick r:id="rId7" action="ppaction://hlinksldjump"/>
                </p:cNvPr>
                <p:cNvSpPr/>
                <p:nvPr/>
              </p:nvSpPr>
              <p:spPr>
                <a:xfrm>
                  <a:off x="9564736" y="1405231"/>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familles de métiers</a:t>
                  </a:r>
                </a:p>
              </p:txBody>
            </p:sp>
            <p:sp>
              <p:nvSpPr>
                <p:cNvPr id="138" name="Rectangle 137"/>
                <p:cNvSpPr/>
                <p:nvPr/>
              </p:nvSpPr>
              <p:spPr>
                <a:xfrm>
                  <a:off x="9564736" y="167668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métiers</a:t>
                  </a:r>
                </a:p>
              </p:txBody>
            </p:sp>
            <p:sp>
              <p:nvSpPr>
                <p:cNvPr id="139" name="Rectangle 138"/>
                <p:cNvSpPr/>
                <p:nvPr/>
              </p:nvSpPr>
              <p:spPr>
                <a:xfrm>
                  <a:off x="9564736" y="1956078"/>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 poids économique</a:t>
                  </a:r>
                </a:p>
              </p:txBody>
            </p:sp>
            <p:sp>
              <p:nvSpPr>
                <p:cNvPr id="140" name="Rectangle 139"/>
                <p:cNvSpPr/>
                <p:nvPr/>
              </p:nvSpPr>
              <p:spPr>
                <a:xfrm>
                  <a:off x="9564736" y="2237058"/>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lieux de travail</a:t>
                  </a:r>
                </a:p>
              </p:txBody>
            </p:sp>
            <p:sp>
              <p:nvSpPr>
                <p:cNvPr id="141" name="Rectangle 140"/>
                <p:cNvSpPr/>
                <p:nvPr/>
              </p:nvSpPr>
              <p:spPr>
                <a:xfrm>
                  <a:off x="9564736" y="2514863"/>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Conclusion</a:t>
                  </a:r>
                </a:p>
              </p:txBody>
            </p:sp>
            <p:sp>
              <p:nvSpPr>
                <p:cNvPr id="142" name="Rectangle 141"/>
                <p:cNvSpPr/>
                <p:nvPr/>
              </p:nvSpPr>
              <p:spPr>
                <a:xfrm>
                  <a:off x="9564736" y="2838704"/>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Étude de cas</a:t>
                  </a:r>
                </a:p>
              </p:txBody>
            </p:sp>
            <p:sp>
              <p:nvSpPr>
                <p:cNvPr id="143" name="Rectangle 142"/>
                <p:cNvSpPr/>
                <p:nvPr/>
              </p:nvSpPr>
              <p:spPr>
                <a:xfrm>
                  <a:off x="9564736" y="3262554"/>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spc="-30"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1 : présentation de l’événement</a:t>
                  </a:r>
                </a:p>
              </p:txBody>
            </p:sp>
            <p:sp>
              <p:nvSpPr>
                <p:cNvPr id="144" name="Rectangle 143"/>
                <p:cNvSpPr/>
                <p:nvPr/>
              </p:nvSpPr>
              <p:spPr>
                <a:xfrm>
                  <a:off x="9564736" y="3534010"/>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2 : les étapes du projet</a:t>
                  </a:r>
                </a:p>
              </p:txBody>
            </p:sp>
            <p:sp>
              <p:nvSpPr>
                <p:cNvPr id="145" name="Rectangle 144"/>
                <p:cNvSpPr/>
                <p:nvPr/>
              </p:nvSpPr>
              <p:spPr>
                <a:xfrm>
                  <a:off x="9564736" y="3813402"/>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3 : les métiers du projet</a:t>
                  </a:r>
                </a:p>
              </p:txBody>
            </p:sp>
            <p:sp>
              <p:nvSpPr>
                <p:cNvPr id="146" name="Rectangle 145"/>
                <p:cNvSpPr/>
                <p:nvPr/>
              </p:nvSpPr>
              <p:spPr>
                <a:xfrm>
                  <a:off x="9564736" y="4094381"/>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spc="-50"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4 : résolution de problèmes</a:t>
                  </a:r>
                </a:p>
              </p:txBody>
            </p:sp>
            <p:sp>
              <p:nvSpPr>
                <p:cNvPr id="147" name="Rectangle 146"/>
                <p:cNvSpPr/>
                <p:nvPr/>
              </p:nvSpPr>
              <p:spPr>
                <a:xfrm>
                  <a:off x="9564736" y="4372187"/>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Conclusion</a:t>
                  </a:r>
                </a:p>
              </p:txBody>
            </p:sp>
            <p:sp>
              <p:nvSpPr>
                <p:cNvPr id="148" name="Rectangle 147"/>
                <p:cNvSpPr/>
                <p:nvPr/>
              </p:nvSpPr>
              <p:spPr>
                <a:xfrm>
                  <a:off x="9564736" y="4696028"/>
                  <a:ext cx="2451858" cy="398451"/>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Les lieux et modalités </a:t>
                  </a:r>
                </a:p>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de formation</a:t>
                  </a:r>
                </a:p>
              </p:txBody>
            </p:sp>
            <p:sp>
              <p:nvSpPr>
                <p:cNvPr id="149" name="Rectangle 148"/>
                <p:cNvSpPr/>
                <p:nvPr/>
              </p:nvSpPr>
              <p:spPr>
                <a:xfrm>
                  <a:off x="9564736" y="512146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profils recrutés</a:t>
                  </a:r>
                </a:p>
              </p:txBody>
            </p:sp>
            <p:sp>
              <p:nvSpPr>
                <p:cNvPr id="150" name="Rectangle 149"/>
                <p:cNvSpPr/>
                <p:nvPr/>
              </p:nvSpPr>
              <p:spPr>
                <a:xfrm>
                  <a:off x="9564736" y="5392920"/>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formations</a:t>
                  </a:r>
                </a:p>
              </p:txBody>
            </p:sp>
            <p:sp>
              <p:nvSpPr>
                <p:cNvPr id="151" name="Rectangle 150"/>
                <p:cNvSpPr/>
                <p:nvPr/>
              </p:nvSpPr>
              <p:spPr>
                <a:xfrm>
                  <a:off x="9564736" y="567072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L’apprentissage</a:t>
                  </a:r>
                </a:p>
              </p:txBody>
            </p:sp>
            <p:sp>
              <p:nvSpPr>
                <p:cNvPr id="152" name="Rectangle 151"/>
                <p:cNvSpPr/>
                <p:nvPr/>
              </p:nvSpPr>
              <p:spPr>
                <a:xfrm>
                  <a:off x="9564736" y="5951705"/>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Pour aller plus loin</a:t>
                  </a:r>
                </a:p>
              </p:txBody>
            </p:sp>
            <p:sp>
              <p:nvSpPr>
                <p:cNvPr id="153" name="Rectangle 152"/>
                <p:cNvSpPr/>
                <p:nvPr/>
              </p:nvSpPr>
              <p:spPr>
                <a:xfrm>
                  <a:off x="9564736" y="6273959"/>
                  <a:ext cx="2451858" cy="398451"/>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Ressources</a:t>
                  </a:r>
                </a:p>
              </p:txBody>
            </p:sp>
          </p:grpSp>
        </p:grpSp>
        <p:sp>
          <p:nvSpPr>
            <p:cNvPr id="112" name="Lien Menu">
              <a:hlinkClick r:id="rId8" action="ppaction://hlinksldjump"/>
              <a:extLst>
                <a:ext uri="{FF2B5EF4-FFF2-40B4-BE49-F238E27FC236}"/>
              </a:extLst>
            </p:cNvPr>
            <p:cNvSpPr/>
            <p:nvPr/>
          </p:nvSpPr>
          <p:spPr>
            <a:xfrm>
              <a:off x="9705564" y="440024"/>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3" name="Lien Menu">
              <a:hlinkClick r:id="rId9" action="ppaction://hlinksldjump"/>
              <a:extLst>
                <a:ext uri="{FF2B5EF4-FFF2-40B4-BE49-F238E27FC236}"/>
              </a:extLst>
            </p:cNvPr>
            <p:cNvSpPr/>
            <p:nvPr/>
          </p:nvSpPr>
          <p:spPr>
            <a:xfrm>
              <a:off x="9705564" y="894037"/>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14" name="Lien Menu">
              <a:hlinkClick r:id="rId10" action="ppaction://hlinksldjump"/>
              <a:extLst>
                <a:ext uri="{FF2B5EF4-FFF2-40B4-BE49-F238E27FC236}"/>
              </a:extLst>
            </p:cNvPr>
            <p:cNvSpPr/>
            <p:nvPr/>
          </p:nvSpPr>
          <p:spPr>
            <a:xfrm>
              <a:off x="9705564" y="2752948"/>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5" name="Lien Menu">
              <a:hlinkClick r:id="" action="ppaction://noaction"/>
              <a:extLst>
                <a:ext uri="{FF2B5EF4-FFF2-40B4-BE49-F238E27FC236}"/>
              </a:extLst>
            </p:cNvPr>
            <p:cNvSpPr/>
            <p:nvPr/>
          </p:nvSpPr>
          <p:spPr>
            <a:xfrm>
              <a:off x="9705564" y="4622971"/>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6" name="Lien Menu">
              <a:hlinkClick r:id="" action="ppaction://noaction"/>
              <a:extLst>
                <a:ext uri="{FF2B5EF4-FFF2-40B4-BE49-F238E27FC236}"/>
              </a:extLst>
            </p:cNvPr>
            <p:cNvSpPr/>
            <p:nvPr/>
          </p:nvSpPr>
          <p:spPr>
            <a:xfrm>
              <a:off x="9705564" y="6207252"/>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7" name="Lien Menu">
              <a:hlinkClick r:id="rId7" action="ppaction://hlinksldjump"/>
              <a:extLst>
                <a:ext uri="{FF2B5EF4-FFF2-40B4-BE49-F238E27FC236}"/>
              </a:extLst>
            </p:cNvPr>
            <p:cNvSpPr/>
            <p:nvPr/>
          </p:nvSpPr>
          <p:spPr>
            <a:xfrm>
              <a:off x="9705564" y="132106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8" name="Lien Menu">
              <a:hlinkClick r:id="rId11" action="ppaction://hlinksldjump"/>
              <a:extLst>
                <a:ext uri="{FF2B5EF4-FFF2-40B4-BE49-F238E27FC236}"/>
              </a:extLst>
            </p:cNvPr>
            <p:cNvSpPr/>
            <p:nvPr/>
          </p:nvSpPr>
          <p:spPr>
            <a:xfrm>
              <a:off x="9705564" y="160204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9" name="Lien Menu">
              <a:hlinkClick r:id="" action="ppaction://noaction"/>
              <a:extLst>
                <a:ext uri="{FF2B5EF4-FFF2-40B4-BE49-F238E27FC236}"/>
              </a:extLst>
            </p:cNvPr>
            <p:cNvSpPr/>
            <p:nvPr/>
          </p:nvSpPr>
          <p:spPr>
            <a:xfrm>
              <a:off x="9705564" y="1884610"/>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0" name="Lien Menu">
              <a:hlinkClick r:id="" action="ppaction://noaction"/>
              <a:extLst>
                <a:ext uri="{FF2B5EF4-FFF2-40B4-BE49-F238E27FC236}"/>
              </a:extLst>
            </p:cNvPr>
            <p:cNvSpPr/>
            <p:nvPr/>
          </p:nvSpPr>
          <p:spPr>
            <a:xfrm>
              <a:off x="9705564" y="2165589"/>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1" name="Lien Menu">
              <a:hlinkClick r:id="rId12" action="ppaction://hlinksldjump"/>
              <a:extLst>
                <a:ext uri="{FF2B5EF4-FFF2-40B4-BE49-F238E27FC236}"/>
              </a:extLst>
            </p:cNvPr>
            <p:cNvSpPr/>
            <p:nvPr/>
          </p:nvSpPr>
          <p:spPr>
            <a:xfrm>
              <a:off x="9705564" y="317838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2" name="Lien Menu">
              <a:hlinkClick r:id="" action="ppaction://noaction"/>
              <a:extLst>
                <a:ext uri="{FF2B5EF4-FFF2-40B4-BE49-F238E27FC236}"/>
              </a:extLst>
            </p:cNvPr>
            <p:cNvSpPr/>
            <p:nvPr/>
          </p:nvSpPr>
          <p:spPr>
            <a:xfrm>
              <a:off x="9705564" y="3460953"/>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3" name="Lien Menu">
              <a:hlinkClick r:id="" action="ppaction://noaction"/>
              <a:extLst>
                <a:ext uri="{FF2B5EF4-FFF2-40B4-BE49-F238E27FC236}"/>
              </a:extLst>
            </p:cNvPr>
            <p:cNvSpPr/>
            <p:nvPr/>
          </p:nvSpPr>
          <p:spPr>
            <a:xfrm>
              <a:off x="9705564" y="3735584"/>
              <a:ext cx="2389927" cy="242880"/>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4" name="Lien Menu">
              <a:hlinkClick r:id="" action="ppaction://noaction"/>
              <a:extLst>
                <a:ext uri="{FF2B5EF4-FFF2-40B4-BE49-F238E27FC236}"/>
              </a:extLst>
            </p:cNvPr>
            <p:cNvSpPr/>
            <p:nvPr/>
          </p:nvSpPr>
          <p:spPr>
            <a:xfrm>
              <a:off x="9705564" y="400862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5" name="Lien Menu">
              <a:hlinkClick r:id="" action="ppaction://noaction"/>
              <a:extLst>
                <a:ext uri="{FF2B5EF4-FFF2-40B4-BE49-F238E27FC236}"/>
              </a:extLst>
            </p:cNvPr>
            <p:cNvSpPr/>
            <p:nvPr/>
          </p:nvSpPr>
          <p:spPr>
            <a:xfrm>
              <a:off x="9705564" y="5038885"/>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6" name="Lien Menu">
              <a:hlinkClick r:id="" action="ppaction://noaction"/>
              <a:extLst>
                <a:ext uri="{FF2B5EF4-FFF2-40B4-BE49-F238E27FC236}"/>
              </a:extLst>
            </p:cNvPr>
            <p:cNvSpPr/>
            <p:nvPr/>
          </p:nvSpPr>
          <p:spPr>
            <a:xfrm>
              <a:off x="9705564" y="532145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7" name="Lien Menu">
              <a:hlinkClick r:id="" action="ppaction://noaction"/>
              <a:extLst>
                <a:ext uri="{FF2B5EF4-FFF2-40B4-BE49-F238E27FC236}"/>
              </a:extLst>
            </p:cNvPr>
            <p:cNvSpPr/>
            <p:nvPr/>
          </p:nvSpPr>
          <p:spPr>
            <a:xfrm>
              <a:off x="9705564" y="5592907"/>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8" name="Lien Menu">
              <a:hlinkClick r:id="rId10" action="ppaction://hlinksldjump"/>
              <a:extLst>
                <a:ext uri="{FF2B5EF4-FFF2-40B4-BE49-F238E27FC236}"/>
              </a:extLst>
            </p:cNvPr>
            <p:cNvSpPr/>
            <p:nvPr/>
          </p:nvSpPr>
          <p:spPr>
            <a:xfrm>
              <a:off x="9705564" y="5873887"/>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9" name="Lien Menu">
              <a:hlinkClick r:id="" action="ppaction://noaction"/>
              <a:extLst>
                <a:ext uri="{FF2B5EF4-FFF2-40B4-BE49-F238E27FC236}"/>
              </a:extLst>
            </p:cNvPr>
            <p:cNvSpPr/>
            <p:nvPr/>
          </p:nvSpPr>
          <p:spPr>
            <a:xfrm>
              <a:off x="9705564" y="4300718"/>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0" name="Lien Menu">
              <a:hlinkClick r:id="rId11" action="ppaction://hlinksldjump"/>
              <a:extLst>
                <a:ext uri="{FF2B5EF4-FFF2-40B4-BE49-F238E27FC236}"/>
              </a:extLst>
            </p:cNvPr>
            <p:cNvSpPr/>
            <p:nvPr/>
          </p:nvSpPr>
          <p:spPr>
            <a:xfrm>
              <a:off x="9705564" y="244180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154" name="SORTIR MENU"/>
          <p:cNvGrpSpPr>
            <a:grpSpLocks/>
          </p:cNvGrpSpPr>
          <p:nvPr/>
        </p:nvGrpSpPr>
        <p:grpSpPr bwMode="auto">
          <a:xfrm>
            <a:off x="11807825" y="117475"/>
            <a:ext cx="265113" cy="239713"/>
            <a:chOff x="11808557" y="116744"/>
            <a:chExt cx="263964" cy="240676"/>
          </a:xfrm>
        </p:grpSpPr>
        <p:sp>
          <p:nvSpPr>
            <p:cNvPr id="155" name="Rectangle à coins arrondis 135">
              <a:extLst>
                <a:ext uri="{FF2B5EF4-FFF2-40B4-BE49-F238E27FC236}"/>
              </a:extLst>
            </p:cNvPr>
            <p:cNvSpPr/>
            <p:nvPr/>
          </p:nvSpPr>
          <p:spPr>
            <a:xfrm>
              <a:off x="11808557" y="116744"/>
              <a:ext cx="263964" cy="240676"/>
            </a:xfrm>
            <a:prstGeom prst="roundRect">
              <a:avLst>
                <a:gd name="adj" fmla="val 27221"/>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cxnSp>
          <p:nvCxnSpPr>
            <p:cNvPr id="156" name="Connecteur droit 155">
              <a:extLst>
                <a:ext uri="{FF2B5EF4-FFF2-40B4-BE49-F238E27FC236}"/>
              </a:extLst>
            </p:cNvPr>
            <p:cNvCxnSpPr/>
            <p:nvPr/>
          </p:nvCxnSpPr>
          <p:spPr>
            <a:xfrm>
              <a:off x="11889169" y="180499"/>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Connecteur droit 156">
              <a:extLst>
                <a:ext uri="{FF2B5EF4-FFF2-40B4-BE49-F238E27FC236}"/>
              </a:extLst>
            </p:cNvPr>
            <p:cNvCxnSpPr/>
            <p:nvPr/>
          </p:nvCxnSpPr>
          <p:spPr>
            <a:xfrm>
              <a:off x="11889169" y="241066"/>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158" name="Connecteur droit 157">
              <a:extLst>
                <a:ext uri="{FF2B5EF4-FFF2-40B4-BE49-F238E27FC236}"/>
              </a:extLst>
            </p:cNvPr>
            <p:cNvCxnSpPr/>
            <p:nvPr/>
          </p:nvCxnSpPr>
          <p:spPr>
            <a:xfrm>
              <a:off x="11889169" y="303228"/>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 fill="hold"/>
                                        <p:tgtEl>
                                          <p:spTgt spid="11"/>
                                        </p:tgtEl>
                                        <p:attrNameLst>
                                          <p:attrName>ppt_x</p:attrName>
                                        </p:attrNameLst>
                                      </p:cBhvr>
                                      <p:tavLst>
                                        <p:tav tm="0">
                                          <p:val>
                                            <p:strVal val="#ppt_x"/>
                                          </p:val>
                                        </p:tav>
                                        <p:tav tm="100000">
                                          <p:val>
                                            <p:strVal val="#ppt_x"/>
                                          </p:val>
                                        </p:tav>
                                      </p:tavLst>
                                    </p:anim>
                                    <p:anim calcmode="lin" valueType="num">
                                      <p:cBhvr additive="base">
                                        <p:cTn id="8" dur="200" fill="hold"/>
                                        <p:tgtEl>
                                          <p:spTgt spid="11"/>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par>
                                <p:cTn id="12" presetID="10" presetClass="entr" presetSubtype="0" fill="hold" nodeType="withEffect">
                                  <p:stCondLst>
                                    <p:cond delay="1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50"/>
                                        <p:tgtEl>
                                          <p:spTgt spid="13"/>
                                        </p:tgtEl>
                                      </p:cBhvr>
                                    </p:animEffect>
                                  </p:childTnLst>
                                </p:cTn>
                              </p:par>
                              <p:par>
                                <p:cTn id="15" presetID="10" presetClass="entr" presetSubtype="0" fill="hold" nodeType="withEffect">
                                  <p:stCondLst>
                                    <p:cond delay="2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50"/>
                                        <p:tgtEl>
                                          <p:spTgt spid="15"/>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99"/>
                                        </p:tgtEl>
                                        <p:attrNameLst>
                                          <p:attrName>style.visibility</p:attrName>
                                        </p:attrNameLst>
                                      </p:cBhvr>
                                      <p:to>
                                        <p:strVal val="visible"/>
                                      </p:to>
                                    </p:set>
                                    <p:anim calcmode="lin" valueType="num">
                                      <p:cBhvr>
                                        <p:cTn id="20" dur="500" fill="hold"/>
                                        <p:tgtEl>
                                          <p:spTgt spid="99"/>
                                        </p:tgtEl>
                                        <p:attrNameLst>
                                          <p:attrName>ppt_w</p:attrName>
                                        </p:attrNameLst>
                                      </p:cBhvr>
                                      <p:tavLst>
                                        <p:tav tm="0">
                                          <p:val>
                                            <p:fltVal val="0"/>
                                          </p:val>
                                        </p:tav>
                                        <p:tav tm="100000">
                                          <p:val>
                                            <p:strVal val="#ppt_w"/>
                                          </p:val>
                                        </p:tav>
                                      </p:tavLst>
                                    </p:anim>
                                    <p:anim calcmode="lin" valueType="num">
                                      <p:cBhvr>
                                        <p:cTn id="21" dur="500" fill="hold"/>
                                        <p:tgtEl>
                                          <p:spTgt spid="99"/>
                                        </p:tgtEl>
                                        <p:attrNameLst>
                                          <p:attrName>ppt_h</p:attrName>
                                        </p:attrNameLst>
                                      </p:cBhvr>
                                      <p:tavLst>
                                        <p:tav tm="0">
                                          <p:val>
                                            <p:fltVal val="0"/>
                                          </p:val>
                                        </p:tav>
                                        <p:tav tm="100000">
                                          <p:val>
                                            <p:strVal val="#ppt_h"/>
                                          </p:val>
                                        </p:tav>
                                      </p:tavLst>
                                    </p:anim>
                                    <p:anim calcmode="lin" valueType="num">
                                      <p:cBhvr>
                                        <p:cTn id="22" dur="500" fill="hold"/>
                                        <p:tgtEl>
                                          <p:spTgt spid="99"/>
                                        </p:tgtEl>
                                        <p:attrNameLst>
                                          <p:attrName>style.rotation</p:attrName>
                                        </p:attrNameLst>
                                      </p:cBhvr>
                                      <p:tavLst>
                                        <p:tav tm="0">
                                          <p:val>
                                            <p:fltVal val="90"/>
                                          </p:val>
                                        </p:tav>
                                        <p:tav tm="100000">
                                          <p:val>
                                            <p:fltVal val="0"/>
                                          </p:val>
                                        </p:tav>
                                      </p:tavLst>
                                    </p:anim>
                                    <p:animEffect transition="in" filter="fade">
                                      <p:cBhvr>
                                        <p:cTn id="23" dur="500"/>
                                        <p:tgtEl>
                                          <p:spTgt spid="99"/>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 calcmode="lin" valueType="num">
                                      <p:cBhvr>
                                        <p:cTn id="28" dur="500" fill="hold"/>
                                        <p:tgtEl>
                                          <p:spTgt spid="100"/>
                                        </p:tgtEl>
                                        <p:attrNameLst>
                                          <p:attrName>style.rotation</p:attrName>
                                        </p:attrNameLst>
                                      </p:cBhvr>
                                      <p:tavLst>
                                        <p:tav tm="0">
                                          <p:val>
                                            <p:fltVal val="90"/>
                                          </p:val>
                                        </p:tav>
                                        <p:tav tm="100000">
                                          <p:val>
                                            <p:fltVal val="0"/>
                                          </p:val>
                                        </p:tav>
                                      </p:tavLst>
                                    </p:anim>
                                    <p:animEffect transition="in" filter="fade">
                                      <p:cBhvr>
                                        <p:cTn id="29" dur="500"/>
                                        <p:tgtEl>
                                          <p:spTgt spid="100"/>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02"/>
                                        </p:tgtEl>
                                        <p:attrNameLst>
                                          <p:attrName>style.visibility</p:attrName>
                                        </p:attrNameLst>
                                      </p:cBhvr>
                                      <p:to>
                                        <p:strVal val="visible"/>
                                      </p:to>
                                    </p:set>
                                    <p:anim calcmode="lin" valueType="num">
                                      <p:cBhvr>
                                        <p:cTn id="32" dur="500" fill="hold"/>
                                        <p:tgtEl>
                                          <p:spTgt spid="102"/>
                                        </p:tgtEl>
                                        <p:attrNameLst>
                                          <p:attrName>ppt_w</p:attrName>
                                        </p:attrNameLst>
                                      </p:cBhvr>
                                      <p:tavLst>
                                        <p:tav tm="0">
                                          <p:val>
                                            <p:fltVal val="0"/>
                                          </p:val>
                                        </p:tav>
                                        <p:tav tm="100000">
                                          <p:val>
                                            <p:strVal val="#ppt_w"/>
                                          </p:val>
                                        </p:tav>
                                      </p:tavLst>
                                    </p:anim>
                                    <p:anim calcmode="lin" valueType="num">
                                      <p:cBhvr>
                                        <p:cTn id="33" dur="500" fill="hold"/>
                                        <p:tgtEl>
                                          <p:spTgt spid="102"/>
                                        </p:tgtEl>
                                        <p:attrNameLst>
                                          <p:attrName>ppt_h</p:attrName>
                                        </p:attrNameLst>
                                      </p:cBhvr>
                                      <p:tavLst>
                                        <p:tav tm="0">
                                          <p:val>
                                            <p:fltVal val="0"/>
                                          </p:val>
                                        </p:tav>
                                        <p:tav tm="100000">
                                          <p:val>
                                            <p:strVal val="#ppt_h"/>
                                          </p:val>
                                        </p:tav>
                                      </p:tavLst>
                                    </p:anim>
                                    <p:anim calcmode="lin" valueType="num">
                                      <p:cBhvr>
                                        <p:cTn id="34" dur="500" fill="hold"/>
                                        <p:tgtEl>
                                          <p:spTgt spid="102"/>
                                        </p:tgtEl>
                                        <p:attrNameLst>
                                          <p:attrName>style.rotation</p:attrName>
                                        </p:attrNameLst>
                                      </p:cBhvr>
                                      <p:tavLst>
                                        <p:tav tm="0">
                                          <p:val>
                                            <p:fltVal val="90"/>
                                          </p:val>
                                        </p:tav>
                                        <p:tav tm="100000">
                                          <p:val>
                                            <p:fltVal val="0"/>
                                          </p:val>
                                        </p:tav>
                                      </p:tavLst>
                                    </p:anim>
                                    <p:animEffect transition="in" filter="fade">
                                      <p:cBhvr>
                                        <p:cTn id="35" dur="500"/>
                                        <p:tgtEl>
                                          <p:spTgt spid="10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01"/>
                                        </p:tgtEl>
                                        <p:attrNameLst>
                                          <p:attrName>style.visibility</p:attrName>
                                        </p:attrNameLst>
                                      </p:cBhvr>
                                      <p:to>
                                        <p:strVal val="visible"/>
                                      </p:to>
                                    </p:set>
                                    <p:anim calcmode="lin" valueType="num">
                                      <p:cBhvr>
                                        <p:cTn id="38" dur="500" fill="hold"/>
                                        <p:tgtEl>
                                          <p:spTgt spid="101"/>
                                        </p:tgtEl>
                                        <p:attrNameLst>
                                          <p:attrName>ppt_w</p:attrName>
                                        </p:attrNameLst>
                                      </p:cBhvr>
                                      <p:tavLst>
                                        <p:tav tm="0">
                                          <p:val>
                                            <p:fltVal val="0"/>
                                          </p:val>
                                        </p:tav>
                                        <p:tav tm="100000">
                                          <p:val>
                                            <p:strVal val="#ppt_w"/>
                                          </p:val>
                                        </p:tav>
                                      </p:tavLst>
                                    </p:anim>
                                    <p:anim calcmode="lin" valueType="num">
                                      <p:cBhvr>
                                        <p:cTn id="39" dur="500" fill="hold"/>
                                        <p:tgtEl>
                                          <p:spTgt spid="101"/>
                                        </p:tgtEl>
                                        <p:attrNameLst>
                                          <p:attrName>ppt_h</p:attrName>
                                        </p:attrNameLst>
                                      </p:cBhvr>
                                      <p:tavLst>
                                        <p:tav tm="0">
                                          <p:val>
                                            <p:fltVal val="0"/>
                                          </p:val>
                                        </p:tav>
                                        <p:tav tm="100000">
                                          <p:val>
                                            <p:strVal val="#ppt_h"/>
                                          </p:val>
                                        </p:tav>
                                      </p:tavLst>
                                    </p:anim>
                                    <p:anim calcmode="lin" valueType="num">
                                      <p:cBhvr>
                                        <p:cTn id="40" dur="500" fill="hold"/>
                                        <p:tgtEl>
                                          <p:spTgt spid="101"/>
                                        </p:tgtEl>
                                        <p:attrNameLst>
                                          <p:attrName>style.rotation</p:attrName>
                                        </p:attrNameLst>
                                      </p:cBhvr>
                                      <p:tavLst>
                                        <p:tav tm="0">
                                          <p:val>
                                            <p:fltVal val="90"/>
                                          </p:val>
                                        </p:tav>
                                        <p:tav tm="100000">
                                          <p:val>
                                            <p:fltVal val="0"/>
                                          </p:val>
                                        </p:tav>
                                      </p:tavLst>
                                    </p:anim>
                                    <p:animEffect transition="in" filter="fade">
                                      <p:cBhvr>
                                        <p:cTn id="41" dur="500"/>
                                        <p:tgtEl>
                                          <p:spTgt spid="10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p:cTn id="44" dur="500" fill="hold"/>
                                        <p:tgtEl>
                                          <p:spTgt spid="103"/>
                                        </p:tgtEl>
                                        <p:attrNameLst>
                                          <p:attrName>ppt_w</p:attrName>
                                        </p:attrNameLst>
                                      </p:cBhvr>
                                      <p:tavLst>
                                        <p:tav tm="0">
                                          <p:val>
                                            <p:fltVal val="0"/>
                                          </p:val>
                                        </p:tav>
                                        <p:tav tm="100000">
                                          <p:val>
                                            <p:strVal val="#ppt_w"/>
                                          </p:val>
                                        </p:tav>
                                      </p:tavLst>
                                    </p:anim>
                                    <p:anim calcmode="lin" valueType="num">
                                      <p:cBhvr>
                                        <p:cTn id="45" dur="500" fill="hold"/>
                                        <p:tgtEl>
                                          <p:spTgt spid="103"/>
                                        </p:tgtEl>
                                        <p:attrNameLst>
                                          <p:attrName>ppt_h</p:attrName>
                                        </p:attrNameLst>
                                      </p:cBhvr>
                                      <p:tavLst>
                                        <p:tav tm="0">
                                          <p:val>
                                            <p:fltVal val="0"/>
                                          </p:val>
                                        </p:tav>
                                        <p:tav tm="100000">
                                          <p:val>
                                            <p:strVal val="#ppt_h"/>
                                          </p:val>
                                        </p:tav>
                                      </p:tavLst>
                                    </p:anim>
                                    <p:anim calcmode="lin" valueType="num">
                                      <p:cBhvr>
                                        <p:cTn id="46" dur="500" fill="hold"/>
                                        <p:tgtEl>
                                          <p:spTgt spid="103"/>
                                        </p:tgtEl>
                                        <p:attrNameLst>
                                          <p:attrName>style.rotation</p:attrName>
                                        </p:attrNameLst>
                                      </p:cBhvr>
                                      <p:tavLst>
                                        <p:tav tm="0">
                                          <p:val>
                                            <p:fltVal val="90"/>
                                          </p:val>
                                        </p:tav>
                                        <p:tav tm="100000">
                                          <p:val>
                                            <p:fltVal val="0"/>
                                          </p:val>
                                        </p:tav>
                                      </p:tavLst>
                                    </p:anim>
                                    <p:animEffect transition="in" filter="fade">
                                      <p:cBhvr>
                                        <p:cTn id="4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104"/>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2" presetClass="entr" presetSubtype="2" fill="hold" nodeType="clickEffect">
                                  <p:stCondLst>
                                    <p:cond delay="0"/>
                                  </p:stCondLst>
                                  <p:childTnLst>
                                    <p:set>
                                      <p:cBhvr>
                                        <p:cTn id="52" dur="1" fill="hold">
                                          <p:stCondLst>
                                            <p:cond delay="0"/>
                                          </p:stCondLst>
                                        </p:cTn>
                                        <p:tgtEl>
                                          <p:spTgt spid="110"/>
                                        </p:tgtEl>
                                        <p:attrNameLst>
                                          <p:attrName>style.visibility</p:attrName>
                                        </p:attrNameLst>
                                      </p:cBhvr>
                                      <p:to>
                                        <p:strVal val="visible"/>
                                      </p:to>
                                    </p:set>
                                    <p:anim calcmode="lin" valueType="num">
                                      <p:cBhvr additive="base">
                                        <p:cTn id="53" dur="200" fill="hold"/>
                                        <p:tgtEl>
                                          <p:spTgt spid="110"/>
                                        </p:tgtEl>
                                        <p:attrNameLst>
                                          <p:attrName>ppt_x</p:attrName>
                                        </p:attrNameLst>
                                      </p:cBhvr>
                                      <p:tavLst>
                                        <p:tav tm="0">
                                          <p:val>
                                            <p:strVal val="1+#ppt_w/2"/>
                                          </p:val>
                                        </p:tav>
                                        <p:tav tm="100000">
                                          <p:val>
                                            <p:strVal val="#ppt_x"/>
                                          </p:val>
                                        </p:tav>
                                      </p:tavLst>
                                    </p:anim>
                                    <p:anim calcmode="lin" valueType="num">
                                      <p:cBhvr additive="base">
                                        <p:cTn id="54" dur="200" fill="hold"/>
                                        <p:tgtEl>
                                          <p:spTgt spid="110"/>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120"/>
                                  </p:stCondLst>
                                  <p:childTnLst>
                                    <p:set>
                                      <p:cBhvr>
                                        <p:cTn id="56" dur="1" fill="hold">
                                          <p:stCondLst>
                                            <p:cond delay="0"/>
                                          </p:stCondLst>
                                        </p:cTn>
                                        <p:tgtEl>
                                          <p:spTgt spid="154"/>
                                        </p:tgtEl>
                                        <p:attrNameLst>
                                          <p:attrName>style.visibility</p:attrName>
                                        </p:attrNameLst>
                                      </p:cBhvr>
                                      <p:to>
                                        <p:strVal val="visible"/>
                                      </p:to>
                                    </p:set>
                                    <p:anim calcmode="lin" valueType="num">
                                      <p:cBhvr additive="base">
                                        <p:cTn id="57" dur="100" fill="hold"/>
                                        <p:tgtEl>
                                          <p:spTgt spid="154"/>
                                        </p:tgtEl>
                                        <p:attrNameLst>
                                          <p:attrName>ppt_x</p:attrName>
                                        </p:attrNameLst>
                                      </p:cBhvr>
                                      <p:tavLst>
                                        <p:tav tm="0">
                                          <p:val>
                                            <p:strVal val="1+#ppt_w/2"/>
                                          </p:val>
                                        </p:tav>
                                        <p:tav tm="100000">
                                          <p:val>
                                            <p:strVal val="#ppt_x"/>
                                          </p:val>
                                        </p:tav>
                                      </p:tavLst>
                                    </p:anim>
                                    <p:anim calcmode="lin" valueType="num">
                                      <p:cBhvr additive="base">
                                        <p:cTn id="58" dur="100" fill="hold"/>
                                        <p:tgtEl>
                                          <p:spTgt spid="15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04"/>
                  </p:tgtEl>
                </p:cond>
              </p:nextCondLst>
            </p:seq>
            <p:seq concurrent="1" nextAc="seek">
              <p:cTn id="59" restart="whenNotActive" fill="hold" evtFilter="cancelBubble" nodeType="interactiveSeq">
                <p:stCondLst>
                  <p:cond evt="onClick" delay="0">
                    <p:tgtEl>
                      <p:spTgt spid="154"/>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2" presetClass="exit" presetSubtype="2" fill="hold" nodeType="clickEffect">
                                  <p:stCondLst>
                                    <p:cond delay="0"/>
                                  </p:stCondLst>
                                  <p:childTnLst>
                                    <p:anim calcmode="lin" valueType="num">
                                      <p:cBhvr additive="base">
                                        <p:cTn id="63" dur="200"/>
                                        <p:tgtEl>
                                          <p:spTgt spid="110"/>
                                        </p:tgtEl>
                                        <p:attrNameLst>
                                          <p:attrName>ppt_x</p:attrName>
                                        </p:attrNameLst>
                                      </p:cBhvr>
                                      <p:tavLst>
                                        <p:tav tm="0">
                                          <p:val>
                                            <p:strVal val="ppt_x"/>
                                          </p:val>
                                        </p:tav>
                                        <p:tav tm="100000">
                                          <p:val>
                                            <p:strVal val="1+ppt_w/2"/>
                                          </p:val>
                                        </p:tav>
                                      </p:tavLst>
                                    </p:anim>
                                    <p:anim calcmode="lin" valueType="num">
                                      <p:cBhvr additive="base">
                                        <p:cTn id="64" dur="200"/>
                                        <p:tgtEl>
                                          <p:spTgt spid="110"/>
                                        </p:tgtEl>
                                        <p:attrNameLst>
                                          <p:attrName>ppt_y</p:attrName>
                                        </p:attrNameLst>
                                      </p:cBhvr>
                                      <p:tavLst>
                                        <p:tav tm="0">
                                          <p:val>
                                            <p:strVal val="ppt_y"/>
                                          </p:val>
                                        </p:tav>
                                        <p:tav tm="100000">
                                          <p:val>
                                            <p:strVal val="ppt_y"/>
                                          </p:val>
                                        </p:tav>
                                      </p:tavLst>
                                    </p:anim>
                                    <p:set>
                                      <p:cBhvr>
                                        <p:cTn id="65" dur="1" fill="hold">
                                          <p:stCondLst>
                                            <p:cond delay="199"/>
                                          </p:stCondLst>
                                        </p:cTn>
                                        <p:tgtEl>
                                          <p:spTgt spid="110"/>
                                        </p:tgtEl>
                                        <p:attrNameLst>
                                          <p:attrName>style.visibility</p:attrName>
                                        </p:attrNameLst>
                                      </p:cBhvr>
                                      <p:to>
                                        <p:strVal val="hidden"/>
                                      </p:to>
                                    </p:set>
                                  </p:childTnLst>
                                </p:cTn>
                              </p:par>
                              <p:par>
                                <p:cTn id="66" presetID="2" presetClass="exit" presetSubtype="2" fill="hold" nodeType="withEffect">
                                  <p:stCondLst>
                                    <p:cond delay="0"/>
                                  </p:stCondLst>
                                  <p:childTnLst>
                                    <p:anim calcmode="lin" valueType="num">
                                      <p:cBhvr additive="base">
                                        <p:cTn id="67" dur="100"/>
                                        <p:tgtEl>
                                          <p:spTgt spid="154"/>
                                        </p:tgtEl>
                                        <p:attrNameLst>
                                          <p:attrName>ppt_x</p:attrName>
                                        </p:attrNameLst>
                                      </p:cBhvr>
                                      <p:tavLst>
                                        <p:tav tm="0">
                                          <p:val>
                                            <p:strVal val="ppt_x"/>
                                          </p:val>
                                        </p:tav>
                                        <p:tav tm="100000">
                                          <p:val>
                                            <p:strVal val="1+ppt_w/2"/>
                                          </p:val>
                                        </p:tav>
                                      </p:tavLst>
                                    </p:anim>
                                    <p:anim calcmode="lin" valueType="num">
                                      <p:cBhvr additive="base">
                                        <p:cTn id="68" dur="100"/>
                                        <p:tgtEl>
                                          <p:spTgt spid="154"/>
                                        </p:tgtEl>
                                        <p:attrNameLst>
                                          <p:attrName>ppt_y</p:attrName>
                                        </p:attrNameLst>
                                      </p:cBhvr>
                                      <p:tavLst>
                                        <p:tav tm="0">
                                          <p:val>
                                            <p:strVal val="ppt_y"/>
                                          </p:val>
                                        </p:tav>
                                        <p:tav tm="100000">
                                          <p:val>
                                            <p:strVal val="ppt_y"/>
                                          </p:val>
                                        </p:tav>
                                      </p:tavLst>
                                    </p:anim>
                                    <p:set>
                                      <p:cBhvr>
                                        <p:cTn id="69" dur="1" fill="hold">
                                          <p:stCondLst>
                                            <p:cond delay="9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154"/>
                  </p:tgtEl>
                </p:cond>
              </p:nextCondLst>
            </p:seq>
          </p:childTnLst>
        </p:cTn>
      </p:par>
    </p:tnLst>
    <p:bldLst>
      <p:bldP spid="99" grpId="0" animBg="1"/>
      <p:bldP spid="100" grpId="0" animBg="1"/>
      <p:bldP spid="101" grpId="0" animBg="1"/>
      <p:bldP spid="102" grpId="0" animBg="1"/>
      <p:bldP spid="10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Image 5"/>
          <p:cNvPicPr>
            <a:picLocks noChangeAspect="1" noChangeArrowheads="1"/>
          </p:cNvPicPr>
          <p:nvPr/>
        </p:nvPicPr>
        <p:blipFill>
          <a:blip r:embed="rId2" cstate="print"/>
          <a:srcRect r="261" b="18494"/>
          <a:stretch>
            <a:fillRect/>
          </a:stretch>
        </p:blipFill>
        <p:spPr bwMode="auto">
          <a:xfrm>
            <a:off x="26988" y="-26988"/>
            <a:ext cx="11233150" cy="6918326"/>
          </a:xfrm>
          <a:prstGeom prst="rect">
            <a:avLst/>
          </a:prstGeom>
          <a:noFill/>
          <a:ln w="9525">
            <a:noFill/>
            <a:miter lim="800000"/>
            <a:headEnd/>
            <a:tailEnd/>
          </a:ln>
        </p:spPr>
      </p:pic>
      <p:pic>
        <p:nvPicPr>
          <p:cNvPr id="76803" name="Image 7"/>
          <p:cNvPicPr>
            <a:picLocks noChangeAspect="1" noChangeArrowheads="1"/>
          </p:cNvPicPr>
          <p:nvPr/>
        </p:nvPicPr>
        <p:blipFill>
          <a:blip r:embed="rId2" cstate="print"/>
          <a:srcRect l="-49" t="-50" r="92210" b="18706"/>
          <a:stretch>
            <a:fillRect/>
          </a:stretch>
        </p:blipFill>
        <p:spPr bwMode="auto">
          <a:xfrm>
            <a:off x="11333163" y="-26988"/>
            <a:ext cx="885825" cy="6905626"/>
          </a:xfrm>
          <a:prstGeom prst="rect">
            <a:avLst/>
          </a:prstGeom>
          <a:noFill/>
          <a:ln w="9525">
            <a:noFill/>
            <a:miter lim="800000"/>
            <a:headEnd/>
            <a:tailEnd/>
          </a:ln>
        </p:spPr>
      </p:pic>
      <p:sp>
        <p:nvSpPr>
          <p:cNvPr id="10" name="Rectangle 9"/>
          <p:cNvSpPr/>
          <p:nvPr/>
        </p:nvSpPr>
        <p:spPr>
          <a:xfrm>
            <a:off x="2565400" y="1555750"/>
            <a:ext cx="6961188" cy="3798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nvGrpSpPr>
          <p:cNvPr id="76805" name="Groupe 8"/>
          <p:cNvGrpSpPr>
            <a:grpSpLocks/>
          </p:cNvGrpSpPr>
          <p:nvPr/>
        </p:nvGrpSpPr>
        <p:grpSpPr bwMode="auto">
          <a:xfrm>
            <a:off x="2660245" y="3408474"/>
            <a:ext cx="2200275" cy="687388"/>
            <a:chOff x="-2438020" y="1184840"/>
            <a:chExt cx="1833126" cy="571890"/>
          </a:xfrm>
        </p:grpSpPr>
        <p:sp>
          <p:nvSpPr>
            <p:cNvPr id="7" name="Rectangle 6"/>
            <p:cNvSpPr/>
            <p:nvPr/>
          </p:nvSpPr>
          <p:spPr>
            <a:xfrm>
              <a:off x="-2438020" y="1203331"/>
              <a:ext cx="1833126" cy="55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76811" name="Groupe 4"/>
            <p:cNvGrpSpPr>
              <a:grpSpLocks/>
            </p:cNvGrpSpPr>
            <p:nvPr/>
          </p:nvGrpSpPr>
          <p:grpSpPr bwMode="auto">
            <a:xfrm>
              <a:off x="-2365389" y="1184840"/>
              <a:ext cx="1677029" cy="553453"/>
              <a:chOff x="-8544232" y="-1027937"/>
              <a:chExt cx="6979222" cy="2303283"/>
            </a:xfrm>
          </p:grpSpPr>
          <p:pic>
            <p:nvPicPr>
              <p:cNvPr id="76812" name="Image 3"/>
              <p:cNvPicPr>
                <a:picLocks noChangeAspect="1" noChangeArrowheads="1"/>
              </p:cNvPicPr>
              <p:nvPr/>
            </p:nvPicPr>
            <p:blipFill>
              <a:blip r:embed="rId3" cstate="print"/>
              <a:srcRect b="28841"/>
              <a:stretch>
                <a:fillRect/>
              </a:stretch>
            </p:blipFill>
            <p:spPr bwMode="auto">
              <a:xfrm>
                <a:off x="-8544232" y="-677373"/>
                <a:ext cx="1836190" cy="1952719"/>
              </a:xfrm>
              <a:prstGeom prst="rect">
                <a:avLst/>
              </a:prstGeom>
              <a:noFill/>
              <a:ln w="9525">
                <a:noFill/>
                <a:miter lim="800000"/>
                <a:headEnd/>
                <a:tailEnd/>
              </a:ln>
            </p:spPr>
          </p:pic>
          <p:pic>
            <p:nvPicPr>
              <p:cNvPr id="76813" name="Image 16"/>
              <p:cNvPicPr>
                <a:picLocks noChangeAspect="1" noChangeArrowheads="1"/>
              </p:cNvPicPr>
              <p:nvPr/>
            </p:nvPicPr>
            <p:blipFill>
              <a:blip r:embed="rId4" cstate="print"/>
              <a:srcRect t="71970"/>
              <a:stretch>
                <a:fillRect/>
              </a:stretch>
            </p:blipFill>
            <p:spPr bwMode="auto">
              <a:xfrm>
                <a:off x="-6587728" y="-1027937"/>
                <a:ext cx="5022718" cy="2103999"/>
              </a:xfrm>
              <a:prstGeom prst="rect">
                <a:avLst/>
              </a:prstGeom>
              <a:noFill/>
              <a:ln w="9525">
                <a:noFill/>
                <a:miter lim="800000"/>
                <a:headEnd/>
                <a:tailEnd/>
              </a:ln>
            </p:spPr>
          </p:pic>
        </p:grpSp>
      </p:grpSp>
      <p:pic>
        <p:nvPicPr>
          <p:cNvPr id="76806" name="Picture 2" descr="Résultat de recherche d'images pour &quot;fafiec&quot;"/>
          <p:cNvPicPr>
            <a:picLocks noChangeAspect="1" noChangeArrowheads="1"/>
          </p:cNvPicPr>
          <p:nvPr/>
        </p:nvPicPr>
        <p:blipFill>
          <a:blip r:embed="rId5" cstate="print"/>
          <a:srcRect/>
          <a:stretch>
            <a:fillRect/>
          </a:stretch>
        </p:blipFill>
        <p:spPr bwMode="auto">
          <a:xfrm>
            <a:off x="5195556" y="3254965"/>
            <a:ext cx="2000250" cy="1000125"/>
          </a:xfrm>
          <a:prstGeom prst="rect">
            <a:avLst/>
          </a:prstGeom>
          <a:noFill/>
          <a:ln w="9525">
            <a:noFill/>
            <a:miter lim="800000"/>
            <a:headEnd/>
            <a:tailEnd/>
          </a:ln>
        </p:spPr>
      </p:pic>
      <p:pic>
        <p:nvPicPr>
          <p:cNvPr id="76807" name="Image 15"/>
          <p:cNvPicPr>
            <a:picLocks noChangeAspect="1" noChangeArrowheads="1"/>
          </p:cNvPicPr>
          <p:nvPr/>
        </p:nvPicPr>
        <p:blipFill>
          <a:blip r:embed="rId6" cstate="print"/>
          <a:srcRect/>
          <a:stretch>
            <a:fillRect/>
          </a:stretch>
        </p:blipFill>
        <p:spPr bwMode="auto">
          <a:xfrm>
            <a:off x="3000413" y="1520198"/>
            <a:ext cx="5978525" cy="1785937"/>
          </a:xfrm>
          <a:prstGeom prst="rect">
            <a:avLst/>
          </a:prstGeom>
          <a:noFill/>
          <a:ln w="9525">
            <a:noFill/>
            <a:miter lim="800000"/>
            <a:headEnd/>
            <a:tailEnd/>
          </a:ln>
        </p:spPr>
      </p:pic>
      <p:sp>
        <p:nvSpPr>
          <p:cNvPr id="76808" name="ZoneTexte 1"/>
          <p:cNvSpPr txBox="1">
            <a:spLocks noChangeArrowheads="1"/>
          </p:cNvSpPr>
          <p:nvPr/>
        </p:nvSpPr>
        <p:spPr bwMode="auto">
          <a:xfrm>
            <a:off x="5819775" y="5105400"/>
            <a:ext cx="3784600" cy="276225"/>
          </a:xfrm>
          <a:prstGeom prst="rect">
            <a:avLst/>
          </a:prstGeom>
          <a:noFill/>
          <a:ln w="9525">
            <a:noFill/>
            <a:miter lim="800000"/>
            <a:headEnd/>
            <a:tailEnd/>
          </a:ln>
        </p:spPr>
        <p:txBody>
          <a:bodyPr>
            <a:spAutoFit/>
          </a:bodyPr>
          <a:lstStyle/>
          <a:p>
            <a:pPr algn="r" eaLnBrk="1" hangingPunct="1"/>
            <a:r>
              <a:rPr lang="fr-FR" altLang="fr-FR" sz="1200"/>
              <a:t>Création www.la-manane.com 2017</a:t>
            </a:r>
          </a:p>
        </p:txBody>
      </p:sp>
      <p:pic>
        <p:nvPicPr>
          <p:cNvPr id="76809" name="Image 10"/>
          <p:cNvPicPr>
            <a:picLocks noChangeAspect="1" noChangeArrowheads="1"/>
          </p:cNvPicPr>
          <p:nvPr/>
        </p:nvPicPr>
        <p:blipFill>
          <a:blip r:embed="rId7" cstate="print"/>
          <a:srcRect/>
          <a:stretch>
            <a:fillRect/>
          </a:stretch>
        </p:blipFill>
        <p:spPr bwMode="auto">
          <a:xfrm>
            <a:off x="8015214" y="3385141"/>
            <a:ext cx="527050" cy="755650"/>
          </a:xfrm>
          <a:prstGeom prst="rect">
            <a:avLst/>
          </a:prstGeom>
          <a:noFill/>
          <a:ln w="9525">
            <a:noFill/>
            <a:miter lim="800000"/>
            <a:headEnd/>
            <a:tailEnd/>
          </a:ln>
        </p:spPr>
      </p:pic>
      <p:pic>
        <p:nvPicPr>
          <p:cNvPr id="14" name="Image 13" descr="logo ope titre.png"/>
          <p:cNvPicPr>
            <a:picLocks noChangeAspect="1"/>
          </p:cNvPicPr>
          <p:nvPr/>
        </p:nvPicPr>
        <p:blipFill>
          <a:blip r:embed="rId8" cstate="print"/>
          <a:stretch>
            <a:fillRect/>
          </a:stretch>
        </p:blipFill>
        <p:spPr>
          <a:xfrm>
            <a:off x="5379659" y="4301287"/>
            <a:ext cx="1350751" cy="94552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résentation Terminale(9).png"/>
          <p:cNvPicPr>
            <a:picLocks noChangeAspect="1"/>
          </p:cNvPicPr>
          <p:nvPr/>
        </p:nvPicPr>
        <p:blipFill rotWithShape="1">
          <a:blip r:embed="rId3" cstate="screen">
            <a:extLst>
              <a:ext uri="{28A0092B-C50C-407E-A947-70E740481C1C}">
                <a14:useLocalDpi xmlns:a14="http://schemas.microsoft.com/office/drawing/2010/main" xmlns=""/>
              </a:ext>
            </a:extLst>
          </a:blip>
          <a:srcRect t="21753"/>
          <a:stretch/>
        </p:blipFill>
        <p:spPr>
          <a:xfrm>
            <a:off x="921732" y="669851"/>
            <a:ext cx="9856138" cy="4338085"/>
          </a:xfrm>
          <a:prstGeom prst="rect">
            <a:avLst/>
          </a:prstGeom>
        </p:spPr>
      </p:pic>
      <p:sp>
        <p:nvSpPr>
          <p:cNvPr id="3" name="Rectangle 2"/>
          <p:cNvSpPr/>
          <p:nvPr/>
        </p:nvSpPr>
        <p:spPr>
          <a:xfrm>
            <a:off x="3710762" y="2887328"/>
            <a:ext cx="2158410" cy="2973122"/>
          </a:xfrm>
          <a:prstGeom prst="rect">
            <a:avLst/>
          </a:prstGeom>
        </p:spPr>
        <p:txBody>
          <a:bodyPr wrap="square">
            <a:spAutoFit/>
          </a:bodyPr>
          <a:lstStyle/>
          <a:p>
            <a:pPr algn="ctr">
              <a:lnSpc>
                <a:spcPct val="130000"/>
              </a:lnSpc>
            </a:pPr>
            <a:r>
              <a:rPr lang="fr-FR" dirty="0" smtClean="0">
                <a:solidFill>
                  <a:srgbClr val="314B99"/>
                </a:solidFill>
                <a:latin typeface="Calibri"/>
                <a:cs typeface="Calibri"/>
              </a:rPr>
              <a:t>Assistante maternelle</a:t>
            </a:r>
            <a:br>
              <a:rPr lang="fr-FR" dirty="0" smtClean="0">
                <a:solidFill>
                  <a:srgbClr val="314B99"/>
                </a:solidFill>
                <a:latin typeface="Calibri"/>
                <a:cs typeface="Calibri"/>
              </a:rPr>
            </a:br>
            <a:r>
              <a:rPr lang="fr-FR" dirty="0" smtClean="0">
                <a:solidFill>
                  <a:srgbClr val="3F62CC"/>
                </a:solidFill>
                <a:latin typeface="Calibri"/>
                <a:cs typeface="Calibri"/>
              </a:rPr>
              <a:t>Footballeur</a:t>
            </a:r>
            <a:br>
              <a:rPr lang="fr-FR" dirty="0" smtClean="0">
                <a:solidFill>
                  <a:srgbClr val="3F62CC"/>
                </a:solidFill>
                <a:latin typeface="Calibri"/>
                <a:cs typeface="Calibri"/>
              </a:rPr>
            </a:br>
            <a:r>
              <a:rPr lang="fr-FR" dirty="0" smtClean="0">
                <a:solidFill>
                  <a:srgbClr val="24B3DF"/>
                </a:solidFill>
                <a:latin typeface="Calibri"/>
                <a:cs typeface="Calibri"/>
              </a:rPr>
              <a:t>Boxeur</a:t>
            </a:r>
            <a:br>
              <a:rPr lang="fr-FR" dirty="0" smtClean="0">
                <a:solidFill>
                  <a:srgbClr val="24B3DF"/>
                </a:solidFill>
                <a:latin typeface="Calibri"/>
                <a:cs typeface="Calibri"/>
              </a:rPr>
            </a:br>
            <a:r>
              <a:rPr lang="fr-FR" dirty="0" smtClean="0">
                <a:solidFill>
                  <a:srgbClr val="314B99"/>
                </a:solidFill>
                <a:latin typeface="Calibri"/>
                <a:cs typeface="Calibri"/>
              </a:rPr>
              <a:t>Mannequin</a:t>
            </a:r>
            <a:br>
              <a:rPr lang="fr-FR" dirty="0" smtClean="0">
                <a:solidFill>
                  <a:srgbClr val="314B99"/>
                </a:solidFill>
                <a:latin typeface="Calibri"/>
                <a:cs typeface="Calibri"/>
              </a:rPr>
            </a:br>
            <a:r>
              <a:rPr lang="fr-FR" dirty="0" smtClean="0">
                <a:solidFill>
                  <a:srgbClr val="3F62CC"/>
                </a:solidFill>
                <a:latin typeface="Calibri"/>
                <a:cs typeface="Calibri"/>
              </a:rPr>
              <a:t>Prix Nobel</a:t>
            </a:r>
            <a:br>
              <a:rPr lang="fr-FR" dirty="0" smtClean="0">
                <a:solidFill>
                  <a:srgbClr val="3F62CC"/>
                </a:solidFill>
                <a:latin typeface="Calibri"/>
                <a:cs typeface="Calibri"/>
              </a:rPr>
            </a:br>
            <a:r>
              <a:rPr lang="fr-FR" dirty="0" smtClean="0">
                <a:solidFill>
                  <a:srgbClr val="24B3DF"/>
                </a:solidFill>
                <a:latin typeface="Calibri"/>
                <a:cs typeface="Calibri"/>
              </a:rPr>
              <a:t>Directeur chez Renault</a:t>
            </a:r>
            <a:endParaRPr lang="fr-FR" dirty="0">
              <a:solidFill>
                <a:srgbClr val="314B99"/>
              </a:solidFill>
              <a:latin typeface="Calibri"/>
              <a:cs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résentation Terminale(8).png"/>
          <p:cNvPicPr>
            <a:picLocks noChangeAspect="1"/>
          </p:cNvPicPr>
          <p:nvPr/>
        </p:nvPicPr>
        <p:blipFill rotWithShape="1">
          <a:blip r:embed="rId2" cstate="screen">
            <a:extLst>
              <a:ext uri="{28A0092B-C50C-407E-A947-70E740481C1C}">
                <a14:useLocalDpi xmlns:a14="http://schemas.microsoft.com/office/drawing/2010/main" xmlns=""/>
              </a:ext>
            </a:extLst>
          </a:blip>
          <a:srcRect t="21394"/>
          <a:stretch/>
        </p:blipFill>
        <p:spPr>
          <a:xfrm>
            <a:off x="0" y="1467150"/>
            <a:ext cx="12192000" cy="53908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p:cNvSpPr txBox="1">
            <a:spLocks noChangeArrowheads="1"/>
          </p:cNvSpPr>
          <p:nvPr/>
        </p:nvSpPr>
        <p:spPr bwMode="auto">
          <a:xfrm>
            <a:off x="0" y="711200"/>
            <a:ext cx="12192000" cy="1200150"/>
          </a:xfrm>
          <a:prstGeom prst="rect">
            <a:avLst/>
          </a:prstGeom>
          <a:noFill/>
          <a:ln w="9525">
            <a:noFill/>
            <a:miter lim="800000"/>
            <a:headEnd/>
            <a:tailEnd/>
          </a:ln>
        </p:spPr>
        <p:txBody>
          <a:bodyPr>
            <a:spAutoFit/>
          </a:bodyPr>
          <a:lstStyle/>
          <a:p>
            <a:pPr algn="ctr" eaLnBrk="1" hangingPunct="1"/>
            <a:r>
              <a:rPr lang="fr-FR" altLang="fr-FR" sz="3600" b="1">
                <a:solidFill>
                  <a:srgbClr val="070164"/>
                </a:solidFill>
              </a:rPr>
              <a:t>Les professionnels </a:t>
            </a:r>
          </a:p>
          <a:p>
            <a:pPr algn="ctr" eaLnBrk="1" hangingPunct="1"/>
            <a:r>
              <a:rPr lang="fr-FR" altLang="fr-FR" sz="3600" b="1">
                <a:solidFill>
                  <a:srgbClr val="070164"/>
                </a:solidFill>
              </a:rPr>
              <a:t>de ces secteurs ressemblent-ils à ça ? </a:t>
            </a:r>
          </a:p>
        </p:txBody>
      </p:sp>
      <p:sp>
        <p:nvSpPr>
          <p:cNvPr id="84" name="ZoneTexte 83"/>
          <p:cNvSpPr txBox="1">
            <a:spLocks noChangeArrowheads="1"/>
          </p:cNvSpPr>
          <p:nvPr/>
        </p:nvSpPr>
        <p:spPr bwMode="auto">
          <a:xfrm>
            <a:off x="0" y="2759075"/>
            <a:ext cx="3049588" cy="400050"/>
          </a:xfrm>
          <a:prstGeom prst="rect">
            <a:avLst/>
          </a:prstGeom>
          <a:noFill/>
          <a:ln w="9525">
            <a:noFill/>
            <a:miter lim="800000"/>
            <a:headEnd/>
            <a:tailEnd/>
          </a:ln>
        </p:spPr>
        <p:txBody>
          <a:bodyPr>
            <a:spAutoFit/>
          </a:bodyPr>
          <a:lstStyle/>
          <a:p>
            <a:pPr algn="ctr" eaLnBrk="1" hangingPunct="1"/>
            <a:r>
              <a:rPr lang="fr-FR" altLang="fr-FR" sz="2000" b="1">
                <a:solidFill>
                  <a:srgbClr val="00A9D5"/>
                </a:solidFill>
              </a:rPr>
              <a:t>NUMÉRIQUE</a:t>
            </a:r>
          </a:p>
        </p:txBody>
      </p:sp>
      <p:sp>
        <p:nvSpPr>
          <p:cNvPr id="85" name="ZoneTexte 84"/>
          <p:cNvSpPr txBox="1">
            <a:spLocks noChangeArrowheads="1"/>
          </p:cNvSpPr>
          <p:nvPr/>
        </p:nvSpPr>
        <p:spPr bwMode="auto">
          <a:xfrm>
            <a:off x="3025775" y="3073400"/>
            <a:ext cx="3055938" cy="400050"/>
          </a:xfrm>
          <a:prstGeom prst="rect">
            <a:avLst/>
          </a:prstGeom>
          <a:noFill/>
          <a:ln w="9525">
            <a:noFill/>
            <a:miter lim="800000"/>
            <a:headEnd/>
            <a:tailEnd/>
          </a:ln>
        </p:spPr>
        <p:txBody>
          <a:bodyPr>
            <a:spAutoFit/>
          </a:bodyPr>
          <a:lstStyle/>
          <a:p>
            <a:pPr algn="ctr" eaLnBrk="1" hangingPunct="1"/>
            <a:r>
              <a:rPr lang="fr-FR" altLang="fr-FR" sz="2000" b="1">
                <a:solidFill>
                  <a:srgbClr val="15AEA5"/>
                </a:solidFill>
              </a:rPr>
              <a:t>INGÉNIERIE</a:t>
            </a:r>
          </a:p>
        </p:txBody>
      </p:sp>
      <p:sp>
        <p:nvSpPr>
          <p:cNvPr id="87" name="ZoneTexte 86"/>
          <p:cNvSpPr txBox="1">
            <a:spLocks noChangeArrowheads="1"/>
          </p:cNvSpPr>
          <p:nvPr/>
        </p:nvSpPr>
        <p:spPr bwMode="auto">
          <a:xfrm>
            <a:off x="6081713" y="2576513"/>
            <a:ext cx="3060700" cy="400050"/>
          </a:xfrm>
          <a:prstGeom prst="rect">
            <a:avLst/>
          </a:prstGeom>
          <a:noFill/>
          <a:ln w="9525">
            <a:noFill/>
            <a:miter lim="800000"/>
            <a:headEnd/>
            <a:tailEnd/>
          </a:ln>
        </p:spPr>
        <p:txBody>
          <a:bodyPr>
            <a:spAutoFit/>
          </a:bodyPr>
          <a:lstStyle/>
          <a:p>
            <a:pPr algn="ctr" eaLnBrk="1" hangingPunct="1"/>
            <a:r>
              <a:rPr lang="fr-FR" altLang="fr-FR" sz="2000" b="1">
                <a:solidFill>
                  <a:srgbClr val="E83055"/>
                </a:solidFill>
              </a:rPr>
              <a:t>ÉTUDES </a:t>
            </a:r>
            <a:r>
              <a:rPr lang="fr-FR" altLang="fr-FR" sz="2000" b="1">
                <a:solidFill>
                  <a:srgbClr val="09093E"/>
                </a:solidFill>
              </a:rPr>
              <a:t>&amp;</a:t>
            </a:r>
            <a:r>
              <a:rPr lang="fr-FR" altLang="fr-FR" sz="2000" b="1">
                <a:solidFill>
                  <a:srgbClr val="E83055"/>
                </a:solidFill>
              </a:rPr>
              <a:t> </a:t>
            </a:r>
            <a:r>
              <a:rPr lang="fr-FR" altLang="fr-FR" sz="2000" b="1">
                <a:solidFill>
                  <a:srgbClr val="A71580"/>
                </a:solidFill>
              </a:rPr>
              <a:t>CONSEIL</a:t>
            </a:r>
          </a:p>
        </p:txBody>
      </p:sp>
      <p:sp>
        <p:nvSpPr>
          <p:cNvPr id="88" name="ZoneTexte 87"/>
          <p:cNvSpPr txBox="1">
            <a:spLocks noChangeArrowheads="1"/>
          </p:cNvSpPr>
          <p:nvPr/>
        </p:nvSpPr>
        <p:spPr bwMode="auto">
          <a:xfrm>
            <a:off x="9139238" y="2771775"/>
            <a:ext cx="3060700" cy="401638"/>
          </a:xfrm>
          <a:prstGeom prst="rect">
            <a:avLst/>
          </a:prstGeom>
          <a:noFill/>
          <a:ln w="9525">
            <a:noFill/>
            <a:miter lim="800000"/>
            <a:headEnd/>
            <a:tailEnd/>
          </a:ln>
        </p:spPr>
        <p:txBody>
          <a:bodyPr>
            <a:spAutoFit/>
          </a:bodyPr>
          <a:lstStyle/>
          <a:p>
            <a:pPr algn="ctr" eaLnBrk="1" hangingPunct="1"/>
            <a:r>
              <a:rPr lang="fr-FR" altLang="fr-FR" sz="2000" b="1">
                <a:solidFill>
                  <a:srgbClr val="F7A120"/>
                </a:solidFill>
              </a:rPr>
              <a:t>ÉVÉNEMENT</a:t>
            </a:r>
          </a:p>
        </p:txBody>
      </p:sp>
      <p:grpSp>
        <p:nvGrpSpPr>
          <p:cNvPr id="23" name="Groupe 22"/>
          <p:cNvGrpSpPr>
            <a:grpSpLocks/>
          </p:cNvGrpSpPr>
          <p:nvPr/>
        </p:nvGrpSpPr>
        <p:grpSpPr bwMode="auto">
          <a:xfrm>
            <a:off x="6081713" y="2901950"/>
            <a:ext cx="3060700" cy="3059113"/>
            <a:chOff x="6082352" y="2901623"/>
            <a:chExt cx="3060000" cy="3060000"/>
          </a:xfrm>
        </p:grpSpPr>
        <p:sp>
          <p:nvSpPr>
            <p:cNvPr id="16" name="Rectangle 15"/>
            <p:cNvSpPr/>
            <p:nvPr/>
          </p:nvSpPr>
          <p:spPr>
            <a:xfrm>
              <a:off x="6082352" y="2901623"/>
              <a:ext cx="3060000" cy="3060000"/>
            </a:xfrm>
            <a:prstGeom prst="rect">
              <a:avLst/>
            </a:prstGeom>
            <a:solidFill>
              <a:srgbClr val="E83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12361" name="Image 12"/>
            <p:cNvPicPr>
              <a:picLocks noChangeAspect="1" noChangeArrowheads="1"/>
            </p:cNvPicPr>
            <p:nvPr/>
          </p:nvPicPr>
          <p:blipFill>
            <a:blip r:embed="rId3" cstate="print"/>
            <a:srcRect/>
            <a:stretch>
              <a:fillRect/>
            </a:stretch>
          </p:blipFill>
          <p:spPr bwMode="auto">
            <a:xfrm>
              <a:off x="6262352" y="3081623"/>
              <a:ext cx="2700000" cy="2700000"/>
            </a:xfrm>
            <a:prstGeom prst="rect">
              <a:avLst/>
            </a:prstGeom>
            <a:noFill/>
            <a:ln w="9525">
              <a:noFill/>
              <a:miter lim="800000"/>
              <a:headEnd/>
              <a:tailEnd/>
            </a:ln>
          </p:spPr>
        </p:pic>
      </p:grpSp>
      <p:grpSp>
        <p:nvGrpSpPr>
          <p:cNvPr id="21" name="Groupe 20"/>
          <p:cNvGrpSpPr>
            <a:grpSpLocks/>
          </p:cNvGrpSpPr>
          <p:nvPr/>
        </p:nvGrpSpPr>
        <p:grpSpPr bwMode="auto">
          <a:xfrm>
            <a:off x="-25400" y="3084513"/>
            <a:ext cx="3060700" cy="3060700"/>
            <a:chOff x="-25041" y="3084486"/>
            <a:chExt cx="3060000" cy="3060000"/>
          </a:xfrm>
        </p:grpSpPr>
        <p:sp>
          <p:nvSpPr>
            <p:cNvPr id="15" name="Rectangle 14"/>
            <p:cNvSpPr/>
            <p:nvPr/>
          </p:nvSpPr>
          <p:spPr>
            <a:xfrm>
              <a:off x="-25041" y="3084486"/>
              <a:ext cx="3060000" cy="3060000"/>
            </a:xfrm>
            <a:prstGeom prst="rect">
              <a:avLst/>
            </a:prstGeom>
            <a:solidFill>
              <a:srgbClr val="00A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b="1"/>
            </a:p>
          </p:txBody>
        </p:sp>
        <p:pic>
          <p:nvPicPr>
            <p:cNvPr id="12359" name="Image 17"/>
            <p:cNvPicPr>
              <a:picLocks noChangeAspect="1" noChangeArrowheads="1"/>
            </p:cNvPicPr>
            <p:nvPr/>
          </p:nvPicPr>
          <p:blipFill>
            <a:blip r:embed="rId4" cstate="print"/>
            <a:srcRect/>
            <a:stretch>
              <a:fillRect/>
            </a:stretch>
          </p:blipFill>
          <p:spPr bwMode="auto">
            <a:xfrm>
              <a:off x="154959" y="3264486"/>
              <a:ext cx="2700000" cy="2700000"/>
            </a:xfrm>
            <a:prstGeom prst="rect">
              <a:avLst/>
            </a:prstGeom>
            <a:noFill/>
            <a:ln w="9525">
              <a:noFill/>
              <a:miter lim="800000"/>
              <a:headEnd/>
              <a:tailEnd/>
            </a:ln>
          </p:spPr>
        </p:pic>
      </p:grpSp>
      <p:grpSp>
        <p:nvGrpSpPr>
          <p:cNvPr id="49" name="Groupe 48"/>
          <p:cNvGrpSpPr>
            <a:grpSpLocks/>
          </p:cNvGrpSpPr>
          <p:nvPr/>
        </p:nvGrpSpPr>
        <p:grpSpPr bwMode="auto">
          <a:xfrm>
            <a:off x="9142413" y="3121025"/>
            <a:ext cx="3060700" cy="3059113"/>
            <a:chOff x="9142352" y="3120569"/>
            <a:chExt cx="3060000" cy="3060000"/>
          </a:xfrm>
        </p:grpSpPr>
        <p:sp>
          <p:nvSpPr>
            <p:cNvPr id="17" name="Rectangle 16"/>
            <p:cNvSpPr/>
            <p:nvPr/>
          </p:nvSpPr>
          <p:spPr>
            <a:xfrm>
              <a:off x="9142352" y="3120569"/>
              <a:ext cx="3060000" cy="3060000"/>
            </a:xfrm>
            <a:prstGeom prst="rect">
              <a:avLst/>
            </a:prstGeom>
            <a:solidFill>
              <a:srgbClr val="F7A1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12357" name="Image 18"/>
            <p:cNvPicPr>
              <a:picLocks noChangeAspect="1" noChangeArrowheads="1"/>
            </p:cNvPicPr>
            <p:nvPr/>
          </p:nvPicPr>
          <p:blipFill>
            <a:blip r:embed="rId5" cstate="print"/>
            <a:srcRect/>
            <a:stretch>
              <a:fillRect/>
            </a:stretch>
          </p:blipFill>
          <p:spPr bwMode="auto">
            <a:xfrm>
              <a:off x="9322352" y="3300569"/>
              <a:ext cx="2700000" cy="2700000"/>
            </a:xfrm>
            <a:prstGeom prst="rect">
              <a:avLst/>
            </a:prstGeom>
            <a:noFill/>
            <a:ln w="9525">
              <a:noFill/>
              <a:miter lim="800000"/>
              <a:headEnd/>
              <a:tailEnd/>
            </a:ln>
          </p:spPr>
        </p:pic>
      </p:grpSp>
      <p:grpSp>
        <p:nvGrpSpPr>
          <p:cNvPr id="22" name="Groupe 21"/>
          <p:cNvGrpSpPr>
            <a:grpSpLocks/>
          </p:cNvGrpSpPr>
          <p:nvPr/>
        </p:nvGrpSpPr>
        <p:grpSpPr bwMode="auto">
          <a:xfrm>
            <a:off x="3025775" y="3408363"/>
            <a:ext cx="3059113" cy="3060700"/>
            <a:chOff x="3025541" y="3408445"/>
            <a:chExt cx="3060000" cy="3060000"/>
          </a:xfrm>
        </p:grpSpPr>
        <p:sp>
          <p:nvSpPr>
            <p:cNvPr id="14" name="Rectangle 13"/>
            <p:cNvSpPr/>
            <p:nvPr/>
          </p:nvSpPr>
          <p:spPr>
            <a:xfrm>
              <a:off x="3025541" y="3408445"/>
              <a:ext cx="3060000" cy="3060000"/>
            </a:xfrm>
            <a:prstGeom prst="rect">
              <a:avLst/>
            </a:prstGeom>
            <a:solidFill>
              <a:srgbClr val="15AE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12355" name="Image 19"/>
            <p:cNvPicPr>
              <a:picLocks noChangeAspect="1" noChangeArrowheads="1"/>
            </p:cNvPicPr>
            <p:nvPr/>
          </p:nvPicPr>
          <p:blipFill>
            <a:blip r:embed="rId6" cstate="print"/>
            <a:srcRect/>
            <a:stretch>
              <a:fillRect/>
            </a:stretch>
          </p:blipFill>
          <p:spPr bwMode="auto">
            <a:xfrm>
              <a:off x="3205541" y="3588445"/>
              <a:ext cx="2700000" cy="2700000"/>
            </a:xfrm>
            <a:prstGeom prst="rect">
              <a:avLst/>
            </a:prstGeom>
            <a:noFill/>
            <a:ln w="9525">
              <a:noFill/>
              <a:miter lim="800000"/>
              <a:headEnd/>
              <a:tailEnd/>
            </a:ln>
          </p:spPr>
        </p:pic>
      </p:grpSp>
      <p:grpSp>
        <p:nvGrpSpPr>
          <p:cNvPr id="74" name="Bouton MENU"/>
          <p:cNvGrpSpPr>
            <a:grpSpLocks/>
          </p:cNvGrpSpPr>
          <p:nvPr/>
        </p:nvGrpSpPr>
        <p:grpSpPr bwMode="auto">
          <a:xfrm>
            <a:off x="11741150" y="77788"/>
            <a:ext cx="376238" cy="342900"/>
            <a:chOff x="3941378" y="-1371601"/>
            <a:chExt cx="432000" cy="468000"/>
          </a:xfrm>
        </p:grpSpPr>
        <p:sp>
          <p:nvSpPr>
            <p:cNvPr id="75" name="Rectangle à coins arrondis 74"/>
            <p:cNvSpPr/>
            <p:nvPr/>
          </p:nvSpPr>
          <p:spPr>
            <a:xfrm>
              <a:off x="3941378" y="-1371601"/>
              <a:ext cx="432000" cy="468000"/>
            </a:xfrm>
            <a:prstGeom prst="roundRect">
              <a:avLst>
                <a:gd name="adj" fmla="val 27221"/>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12350" name="Groupe 75"/>
            <p:cNvGrpSpPr>
              <a:grpSpLocks/>
            </p:cNvGrpSpPr>
            <p:nvPr/>
          </p:nvGrpSpPr>
          <p:grpSpPr bwMode="auto">
            <a:xfrm>
              <a:off x="4072493" y="-1248104"/>
              <a:ext cx="180000" cy="239110"/>
              <a:chOff x="1581029" y="-1497724"/>
              <a:chExt cx="469903" cy="210204"/>
            </a:xfrm>
          </p:grpSpPr>
          <p:cxnSp>
            <p:nvCxnSpPr>
              <p:cNvPr id="77" name="Connecteur droit 76"/>
              <p:cNvCxnSpPr/>
              <p:nvPr/>
            </p:nvCxnSpPr>
            <p:spPr>
              <a:xfrm>
                <a:off x="1581356" y="-1497722"/>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Connecteur droit 77"/>
              <p:cNvCxnSpPr/>
              <p:nvPr/>
            </p:nvCxnSpPr>
            <p:spPr>
              <a:xfrm>
                <a:off x="1581356" y="-1392960"/>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Connecteur droit 78"/>
              <p:cNvCxnSpPr/>
              <p:nvPr/>
            </p:nvCxnSpPr>
            <p:spPr>
              <a:xfrm>
                <a:off x="1581356" y="-1288200"/>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80" name="THE MENU"/>
          <p:cNvGrpSpPr>
            <a:grpSpLocks/>
          </p:cNvGrpSpPr>
          <p:nvPr/>
        </p:nvGrpSpPr>
        <p:grpSpPr bwMode="auto">
          <a:xfrm>
            <a:off x="9559925" y="-125413"/>
            <a:ext cx="3117850" cy="7219951"/>
            <a:chOff x="9559469" y="-125111"/>
            <a:chExt cx="3118814" cy="7219752"/>
          </a:xfrm>
        </p:grpSpPr>
        <p:grpSp>
          <p:nvGrpSpPr>
            <p:cNvPr id="12306" name="MENU"/>
            <p:cNvGrpSpPr>
              <a:grpSpLocks/>
            </p:cNvGrpSpPr>
            <p:nvPr/>
          </p:nvGrpSpPr>
          <p:grpSpPr bwMode="auto">
            <a:xfrm>
              <a:off x="9559469" y="-125111"/>
              <a:ext cx="3118814" cy="7219752"/>
              <a:chOff x="9515937" y="-122830"/>
              <a:chExt cx="3118814" cy="7219752"/>
            </a:xfrm>
          </p:grpSpPr>
          <p:sp>
            <p:nvSpPr>
              <p:cNvPr id="160" name="Rectangle 159"/>
              <p:cNvSpPr/>
              <p:nvPr/>
            </p:nvSpPr>
            <p:spPr>
              <a:xfrm>
                <a:off x="9515937" y="-122830"/>
                <a:ext cx="3118814" cy="721975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a:p>
            </p:txBody>
          </p:sp>
          <p:grpSp>
            <p:nvGrpSpPr>
              <p:cNvPr id="12327" name="Groupe 160"/>
              <p:cNvGrpSpPr>
                <a:grpSpLocks/>
              </p:cNvGrpSpPr>
              <p:nvPr/>
            </p:nvGrpSpPr>
            <p:grpSpPr bwMode="auto">
              <a:xfrm>
                <a:off x="9639894" y="79349"/>
                <a:ext cx="2451678" cy="6696761"/>
                <a:chOff x="9564830" y="161237"/>
                <a:chExt cx="2451678" cy="6696761"/>
              </a:xfrm>
            </p:grpSpPr>
            <p:sp>
              <p:nvSpPr>
                <p:cNvPr id="162" name="Menu déroulé"/>
                <p:cNvSpPr/>
                <p:nvPr/>
              </p:nvSpPr>
              <p:spPr>
                <a:xfrm>
                  <a:off x="9564736" y="160665"/>
                  <a:ext cx="2451858" cy="6697478"/>
                </a:xfrm>
                <a:prstGeom prst="roundRect">
                  <a:avLst>
                    <a:gd name="adj" fmla="val 501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b="1" dirty="0"/>
                </a:p>
              </p:txBody>
            </p:sp>
            <p:sp>
              <p:nvSpPr>
                <p:cNvPr id="163" name="MENU"/>
                <p:cNvSpPr/>
                <p:nvPr/>
              </p:nvSpPr>
              <p:spPr>
                <a:xfrm>
                  <a:off x="9571088" y="170190"/>
                  <a:ext cx="708244" cy="311141"/>
                </a:xfrm>
                <a:prstGeom prst="roundRect">
                  <a:avLst>
                    <a:gd name="adj" fmla="val 297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r>
                    <a:rPr lang="fr-FR" sz="1400" b="1" dirty="0">
                      <a:solidFill>
                        <a:srgbClr val="070164"/>
                      </a:solidFill>
                    </a:rPr>
                    <a:t>MENU</a:t>
                  </a:r>
                  <a:endParaRPr lang="fr-FR" sz="1100" b="1" dirty="0">
                    <a:solidFill>
                      <a:srgbClr val="070164"/>
                    </a:solidFill>
                  </a:endParaRPr>
                </a:p>
              </p:txBody>
            </p:sp>
            <p:sp>
              <p:nvSpPr>
                <p:cNvPr id="164" name="Rectangle 163"/>
                <p:cNvSpPr/>
                <p:nvPr/>
              </p:nvSpPr>
              <p:spPr>
                <a:xfrm>
                  <a:off x="9564736" y="511493"/>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Introduction</a:t>
                  </a:r>
                </a:p>
              </p:txBody>
            </p:sp>
            <p:sp>
              <p:nvSpPr>
                <p:cNvPr id="165" name="Rectangle 164"/>
                <p:cNvSpPr/>
                <p:nvPr/>
              </p:nvSpPr>
              <p:spPr>
                <a:xfrm>
                  <a:off x="9564736" y="965506"/>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ts val="1700"/>
                    </a:lnSpc>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Les secteurs </a:t>
                  </a:r>
                </a:p>
                <a:p>
                  <a:pPr eaLnBrk="1" fontAlgn="auto" hangingPunct="1">
                    <a:lnSpc>
                      <a:spcPts val="1700"/>
                    </a:lnSpc>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et leurs activités</a:t>
                  </a:r>
                </a:p>
              </p:txBody>
            </p:sp>
            <p:sp>
              <p:nvSpPr>
                <p:cNvPr id="166" name="Rectangle 165">
                  <a:hlinkClick r:id="rId7" action="ppaction://hlinksldjump"/>
                </p:cNvPr>
                <p:cNvSpPr/>
                <p:nvPr/>
              </p:nvSpPr>
              <p:spPr>
                <a:xfrm>
                  <a:off x="9564736" y="1405231"/>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familles de métiers</a:t>
                  </a:r>
                </a:p>
              </p:txBody>
            </p:sp>
            <p:sp>
              <p:nvSpPr>
                <p:cNvPr id="167" name="Rectangle 166"/>
                <p:cNvSpPr/>
                <p:nvPr/>
              </p:nvSpPr>
              <p:spPr>
                <a:xfrm>
                  <a:off x="9564736" y="167668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métiers</a:t>
                  </a:r>
                </a:p>
              </p:txBody>
            </p:sp>
            <p:sp>
              <p:nvSpPr>
                <p:cNvPr id="168" name="Rectangle 167"/>
                <p:cNvSpPr/>
                <p:nvPr/>
              </p:nvSpPr>
              <p:spPr>
                <a:xfrm>
                  <a:off x="9564736" y="1956078"/>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 poids économique</a:t>
                  </a:r>
                </a:p>
              </p:txBody>
            </p:sp>
            <p:sp>
              <p:nvSpPr>
                <p:cNvPr id="169" name="Rectangle 168"/>
                <p:cNvSpPr/>
                <p:nvPr/>
              </p:nvSpPr>
              <p:spPr>
                <a:xfrm>
                  <a:off x="9564736" y="2237058"/>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lieux de travail</a:t>
                  </a:r>
                </a:p>
              </p:txBody>
            </p:sp>
            <p:sp>
              <p:nvSpPr>
                <p:cNvPr id="170" name="Rectangle 169"/>
                <p:cNvSpPr/>
                <p:nvPr/>
              </p:nvSpPr>
              <p:spPr>
                <a:xfrm>
                  <a:off x="9564736" y="2514863"/>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Conclusion</a:t>
                  </a:r>
                </a:p>
              </p:txBody>
            </p:sp>
            <p:sp>
              <p:nvSpPr>
                <p:cNvPr id="171" name="Rectangle 170"/>
                <p:cNvSpPr/>
                <p:nvPr/>
              </p:nvSpPr>
              <p:spPr>
                <a:xfrm>
                  <a:off x="9564736" y="2838704"/>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Étude de cas</a:t>
                  </a:r>
                </a:p>
              </p:txBody>
            </p:sp>
            <p:sp>
              <p:nvSpPr>
                <p:cNvPr id="172" name="Rectangle 171"/>
                <p:cNvSpPr/>
                <p:nvPr/>
              </p:nvSpPr>
              <p:spPr>
                <a:xfrm>
                  <a:off x="9564736" y="3262554"/>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spc="-30"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1 : présentation de l’événement</a:t>
                  </a:r>
                </a:p>
              </p:txBody>
            </p:sp>
            <p:sp>
              <p:nvSpPr>
                <p:cNvPr id="173" name="Rectangle 172"/>
                <p:cNvSpPr/>
                <p:nvPr/>
              </p:nvSpPr>
              <p:spPr>
                <a:xfrm>
                  <a:off x="9564736" y="3534010"/>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2 : les étapes du projet</a:t>
                  </a:r>
                </a:p>
              </p:txBody>
            </p:sp>
            <p:sp>
              <p:nvSpPr>
                <p:cNvPr id="174" name="Rectangle 173"/>
                <p:cNvSpPr/>
                <p:nvPr/>
              </p:nvSpPr>
              <p:spPr>
                <a:xfrm>
                  <a:off x="9564736" y="3813402"/>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3 : les métiers du projet</a:t>
                  </a:r>
                </a:p>
              </p:txBody>
            </p:sp>
            <p:sp>
              <p:nvSpPr>
                <p:cNvPr id="175" name="Rectangle 174"/>
                <p:cNvSpPr/>
                <p:nvPr/>
              </p:nvSpPr>
              <p:spPr>
                <a:xfrm>
                  <a:off x="9564736" y="4094381"/>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spc="-50"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4 : résolution de problèmes</a:t>
                  </a:r>
                </a:p>
              </p:txBody>
            </p:sp>
            <p:sp>
              <p:nvSpPr>
                <p:cNvPr id="176" name="Rectangle 175"/>
                <p:cNvSpPr/>
                <p:nvPr/>
              </p:nvSpPr>
              <p:spPr>
                <a:xfrm>
                  <a:off x="9564736" y="4372187"/>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Conclusion</a:t>
                  </a:r>
                </a:p>
              </p:txBody>
            </p:sp>
            <p:sp>
              <p:nvSpPr>
                <p:cNvPr id="177" name="Rectangle 176"/>
                <p:cNvSpPr/>
                <p:nvPr/>
              </p:nvSpPr>
              <p:spPr>
                <a:xfrm>
                  <a:off x="9564736" y="4696028"/>
                  <a:ext cx="2451858" cy="398451"/>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Les lieux et modalités </a:t>
                  </a:r>
                </a:p>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de formation</a:t>
                  </a:r>
                </a:p>
              </p:txBody>
            </p:sp>
            <p:sp>
              <p:nvSpPr>
                <p:cNvPr id="178" name="Rectangle 177"/>
                <p:cNvSpPr/>
                <p:nvPr/>
              </p:nvSpPr>
              <p:spPr>
                <a:xfrm>
                  <a:off x="9564736" y="512146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profils recrutés</a:t>
                  </a:r>
                </a:p>
              </p:txBody>
            </p:sp>
            <p:sp>
              <p:nvSpPr>
                <p:cNvPr id="179" name="Rectangle 178"/>
                <p:cNvSpPr/>
                <p:nvPr/>
              </p:nvSpPr>
              <p:spPr>
                <a:xfrm>
                  <a:off x="9564736" y="5392920"/>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formations</a:t>
                  </a:r>
                </a:p>
              </p:txBody>
            </p:sp>
            <p:sp>
              <p:nvSpPr>
                <p:cNvPr id="180" name="Rectangle 179"/>
                <p:cNvSpPr/>
                <p:nvPr/>
              </p:nvSpPr>
              <p:spPr>
                <a:xfrm>
                  <a:off x="9564736" y="567072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L’apprentissage</a:t>
                  </a:r>
                </a:p>
              </p:txBody>
            </p:sp>
            <p:sp>
              <p:nvSpPr>
                <p:cNvPr id="181" name="Rectangle 180"/>
                <p:cNvSpPr/>
                <p:nvPr/>
              </p:nvSpPr>
              <p:spPr>
                <a:xfrm>
                  <a:off x="9564736" y="5951705"/>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Pour aller plus loin</a:t>
                  </a:r>
                </a:p>
              </p:txBody>
            </p:sp>
            <p:sp>
              <p:nvSpPr>
                <p:cNvPr id="182" name="Rectangle 181"/>
                <p:cNvSpPr/>
                <p:nvPr/>
              </p:nvSpPr>
              <p:spPr>
                <a:xfrm>
                  <a:off x="9564736" y="6273959"/>
                  <a:ext cx="2451858" cy="398451"/>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Ressources</a:t>
                  </a:r>
                </a:p>
              </p:txBody>
            </p:sp>
          </p:grpSp>
        </p:grpSp>
        <p:sp>
          <p:nvSpPr>
            <p:cNvPr id="141" name="Lien Menu">
              <a:hlinkClick r:id="rId8" action="ppaction://hlinksldjump"/>
              <a:extLst>
                <a:ext uri="{FF2B5EF4-FFF2-40B4-BE49-F238E27FC236}"/>
              </a:extLst>
            </p:cNvPr>
            <p:cNvSpPr/>
            <p:nvPr/>
          </p:nvSpPr>
          <p:spPr>
            <a:xfrm>
              <a:off x="9705564" y="440024"/>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2" name="Lien Menu">
              <a:hlinkClick r:id="rId9" action="ppaction://hlinksldjump"/>
              <a:extLst>
                <a:ext uri="{FF2B5EF4-FFF2-40B4-BE49-F238E27FC236}"/>
              </a:extLst>
            </p:cNvPr>
            <p:cNvSpPr/>
            <p:nvPr/>
          </p:nvSpPr>
          <p:spPr>
            <a:xfrm>
              <a:off x="9705564" y="894037"/>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43" name="Lien Menu">
              <a:hlinkClick r:id="rId10" action="ppaction://hlinksldjump"/>
              <a:extLst>
                <a:ext uri="{FF2B5EF4-FFF2-40B4-BE49-F238E27FC236}"/>
              </a:extLst>
            </p:cNvPr>
            <p:cNvSpPr/>
            <p:nvPr/>
          </p:nvSpPr>
          <p:spPr>
            <a:xfrm>
              <a:off x="9705564" y="2752948"/>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4" name="Lien Menu">
              <a:hlinkClick r:id="" action="ppaction://noaction"/>
              <a:extLst>
                <a:ext uri="{FF2B5EF4-FFF2-40B4-BE49-F238E27FC236}"/>
              </a:extLst>
            </p:cNvPr>
            <p:cNvSpPr/>
            <p:nvPr/>
          </p:nvSpPr>
          <p:spPr>
            <a:xfrm>
              <a:off x="9705564" y="4622971"/>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5" name="Lien Menu">
              <a:hlinkClick r:id="" action="ppaction://noaction"/>
              <a:extLst>
                <a:ext uri="{FF2B5EF4-FFF2-40B4-BE49-F238E27FC236}"/>
              </a:extLst>
            </p:cNvPr>
            <p:cNvSpPr/>
            <p:nvPr/>
          </p:nvSpPr>
          <p:spPr>
            <a:xfrm>
              <a:off x="9705564" y="6207252"/>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6" name="Lien Menu">
              <a:hlinkClick r:id="rId7" action="ppaction://hlinksldjump"/>
              <a:extLst>
                <a:ext uri="{FF2B5EF4-FFF2-40B4-BE49-F238E27FC236}"/>
              </a:extLst>
            </p:cNvPr>
            <p:cNvSpPr/>
            <p:nvPr/>
          </p:nvSpPr>
          <p:spPr>
            <a:xfrm>
              <a:off x="9705564" y="132106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7" name="Lien Menu">
              <a:hlinkClick r:id="rId11" action="ppaction://hlinksldjump"/>
              <a:extLst>
                <a:ext uri="{FF2B5EF4-FFF2-40B4-BE49-F238E27FC236}"/>
              </a:extLst>
            </p:cNvPr>
            <p:cNvSpPr/>
            <p:nvPr/>
          </p:nvSpPr>
          <p:spPr>
            <a:xfrm>
              <a:off x="9705564" y="160204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8" name="Lien Menu">
              <a:hlinkClick r:id="" action="ppaction://noaction"/>
              <a:extLst>
                <a:ext uri="{FF2B5EF4-FFF2-40B4-BE49-F238E27FC236}"/>
              </a:extLst>
            </p:cNvPr>
            <p:cNvSpPr/>
            <p:nvPr/>
          </p:nvSpPr>
          <p:spPr>
            <a:xfrm>
              <a:off x="9705564" y="1884610"/>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9" name="Lien Menu">
              <a:hlinkClick r:id="" action="ppaction://noaction"/>
              <a:extLst>
                <a:ext uri="{FF2B5EF4-FFF2-40B4-BE49-F238E27FC236}"/>
              </a:extLst>
            </p:cNvPr>
            <p:cNvSpPr/>
            <p:nvPr/>
          </p:nvSpPr>
          <p:spPr>
            <a:xfrm>
              <a:off x="9705564" y="2165589"/>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0" name="Lien Menu">
              <a:hlinkClick r:id="rId12" action="ppaction://hlinksldjump"/>
              <a:extLst>
                <a:ext uri="{FF2B5EF4-FFF2-40B4-BE49-F238E27FC236}"/>
              </a:extLst>
            </p:cNvPr>
            <p:cNvSpPr/>
            <p:nvPr/>
          </p:nvSpPr>
          <p:spPr>
            <a:xfrm>
              <a:off x="9705564" y="317838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1" name="Lien Menu">
              <a:hlinkClick r:id="" action="ppaction://noaction"/>
              <a:extLst>
                <a:ext uri="{FF2B5EF4-FFF2-40B4-BE49-F238E27FC236}"/>
              </a:extLst>
            </p:cNvPr>
            <p:cNvSpPr/>
            <p:nvPr/>
          </p:nvSpPr>
          <p:spPr>
            <a:xfrm>
              <a:off x="9705564" y="3460953"/>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2" name="Lien Menu">
              <a:hlinkClick r:id="" action="ppaction://noaction"/>
              <a:extLst>
                <a:ext uri="{FF2B5EF4-FFF2-40B4-BE49-F238E27FC236}"/>
              </a:extLst>
            </p:cNvPr>
            <p:cNvSpPr/>
            <p:nvPr/>
          </p:nvSpPr>
          <p:spPr>
            <a:xfrm>
              <a:off x="9705564" y="3735584"/>
              <a:ext cx="2389927" cy="242880"/>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3" name="Lien Menu">
              <a:hlinkClick r:id="" action="ppaction://noaction"/>
              <a:extLst>
                <a:ext uri="{FF2B5EF4-FFF2-40B4-BE49-F238E27FC236}"/>
              </a:extLst>
            </p:cNvPr>
            <p:cNvSpPr/>
            <p:nvPr/>
          </p:nvSpPr>
          <p:spPr>
            <a:xfrm>
              <a:off x="9705564" y="400862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4" name="Lien Menu">
              <a:hlinkClick r:id="" action="ppaction://noaction"/>
              <a:extLst>
                <a:ext uri="{FF2B5EF4-FFF2-40B4-BE49-F238E27FC236}"/>
              </a:extLst>
            </p:cNvPr>
            <p:cNvSpPr/>
            <p:nvPr/>
          </p:nvSpPr>
          <p:spPr>
            <a:xfrm>
              <a:off x="9705564" y="5038885"/>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5" name="Lien Menu">
              <a:hlinkClick r:id="" action="ppaction://noaction"/>
              <a:extLst>
                <a:ext uri="{FF2B5EF4-FFF2-40B4-BE49-F238E27FC236}"/>
              </a:extLst>
            </p:cNvPr>
            <p:cNvSpPr/>
            <p:nvPr/>
          </p:nvSpPr>
          <p:spPr>
            <a:xfrm>
              <a:off x="9705564" y="532145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6" name="Lien Menu">
              <a:hlinkClick r:id="" action="ppaction://noaction"/>
              <a:extLst>
                <a:ext uri="{FF2B5EF4-FFF2-40B4-BE49-F238E27FC236}"/>
              </a:extLst>
            </p:cNvPr>
            <p:cNvSpPr/>
            <p:nvPr/>
          </p:nvSpPr>
          <p:spPr>
            <a:xfrm>
              <a:off x="9705564" y="5592907"/>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7" name="Lien Menu">
              <a:hlinkClick r:id="rId10" action="ppaction://hlinksldjump"/>
              <a:extLst>
                <a:ext uri="{FF2B5EF4-FFF2-40B4-BE49-F238E27FC236}"/>
              </a:extLst>
            </p:cNvPr>
            <p:cNvSpPr/>
            <p:nvPr/>
          </p:nvSpPr>
          <p:spPr>
            <a:xfrm>
              <a:off x="9705564" y="5873887"/>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8" name="Lien Menu">
              <a:hlinkClick r:id="" action="ppaction://noaction"/>
              <a:extLst>
                <a:ext uri="{FF2B5EF4-FFF2-40B4-BE49-F238E27FC236}"/>
              </a:extLst>
            </p:cNvPr>
            <p:cNvSpPr/>
            <p:nvPr/>
          </p:nvSpPr>
          <p:spPr>
            <a:xfrm>
              <a:off x="9705564" y="4300718"/>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9" name="Lien Menu">
              <a:hlinkClick r:id="rId11" action="ppaction://hlinksldjump"/>
              <a:extLst>
                <a:ext uri="{FF2B5EF4-FFF2-40B4-BE49-F238E27FC236}"/>
              </a:extLst>
            </p:cNvPr>
            <p:cNvSpPr/>
            <p:nvPr/>
          </p:nvSpPr>
          <p:spPr>
            <a:xfrm>
              <a:off x="9705564" y="244180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183" name="SORTIR MENU"/>
          <p:cNvGrpSpPr>
            <a:grpSpLocks/>
          </p:cNvGrpSpPr>
          <p:nvPr/>
        </p:nvGrpSpPr>
        <p:grpSpPr bwMode="auto">
          <a:xfrm>
            <a:off x="11807825" y="117475"/>
            <a:ext cx="265113" cy="239713"/>
            <a:chOff x="11808557" y="116744"/>
            <a:chExt cx="263964" cy="240676"/>
          </a:xfrm>
        </p:grpSpPr>
        <p:sp>
          <p:nvSpPr>
            <p:cNvPr id="184" name="Rectangle à coins arrondis 135">
              <a:extLst>
                <a:ext uri="{FF2B5EF4-FFF2-40B4-BE49-F238E27FC236}"/>
              </a:extLst>
            </p:cNvPr>
            <p:cNvSpPr/>
            <p:nvPr/>
          </p:nvSpPr>
          <p:spPr>
            <a:xfrm>
              <a:off x="11808557" y="116744"/>
              <a:ext cx="263964" cy="240676"/>
            </a:xfrm>
            <a:prstGeom prst="roundRect">
              <a:avLst>
                <a:gd name="adj" fmla="val 27221"/>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cxnSp>
          <p:nvCxnSpPr>
            <p:cNvPr id="185" name="Connecteur droit 184">
              <a:extLst>
                <a:ext uri="{FF2B5EF4-FFF2-40B4-BE49-F238E27FC236}"/>
              </a:extLst>
            </p:cNvPr>
            <p:cNvCxnSpPr/>
            <p:nvPr/>
          </p:nvCxnSpPr>
          <p:spPr>
            <a:xfrm>
              <a:off x="11889169" y="180499"/>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186" name="Connecteur droit 185">
              <a:extLst>
                <a:ext uri="{FF2B5EF4-FFF2-40B4-BE49-F238E27FC236}"/>
              </a:extLst>
            </p:cNvPr>
            <p:cNvCxnSpPr/>
            <p:nvPr/>
          </p:nvCxnSpPr>
          <p:spPr>
            <a:xfrm>
              <a:off x="11889169" y="241066"/>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187" name="Connecteur droit 186">
              <a:extLst>
                <a:ext uri="{FF2B5EF4-FFF2-40B4-BE49-F238E27FC236}"/>
              </a:extLst>
            </p:cNvPr>
            <p:cNvCxnSpPr/>
            <p:nvPr/>
          </p:nvCxnSpPr>
          <p:spPr>
            <a:xfrm>
              <a:off x="11889169" y="303228"/>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
                                        <p:tgtEl>
                                          <p:spTgt spid="21"/>
                                        </p:tgtEl>
                                      </p:cBhvr>
                                    </p:animEffect>
                                    <p:anim calcmode="lin" valueType="num">
                                      <p:cBhvr>
                                        <p:cTn id="8" dur="200" fill="hold"/>
                                        <p:tgtEl>
                                          <p:spTgt spid="21"/>
                                        </p:tgtEl>
                                        <p:attrNameLst>
                                          <p:attrName>ppt_x</p:attrName>
                                        </p:attrNameLst>
                                      </p:cBhvr>
                                      <p:tavLst>
                                        <p:tav tm="0">
                                          <p:val>
                                            <p:strVal val="#ppt_x"/>
                                          </p:val>
                                        </p:tav>
                                        <p:tav tm="100000">
                                          <p:val>
                                            <p:strVal val="#ppt_x"/>
                                          </p:val>
                                        </p:tav>
                                      </p:tavLst>
                                    </p:anim>
                                    <p:anim calcmode="lin" valueType="num">
                                      <p:cBhvr>
                                        <p:cTn id="9" dur="2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
                                        <p:tgtEl>
                                          <p:spTgt spid="22"/>
                                        </p:tgtEl>
                                      </p:cBhvr>
                                    </p:animEffect>
                                    <p:anim calcmode="lin" valueType="num">
                                      <p:cBhvr>
                                        <p:cTn id="13" dur="200" fill="hold"/>
                                        <p:tgtEl>
                                          <p:spTgt spid="22"/>
                                        </p:tgtEl>
                                        <p:attrNameLst>
                                          <p:attrName>ppt_x</p:attrName>
                                        </p:attrNameLst>
                                      </p:cBhvr>
                                      <p:tavLst>
                                        <p:tav tm="0">
                                          <p:val>
                                            <p:strVal val="#ppt_x"/>
                                          </p:val>
                                        </p:tav>
                                        <p:tav tm="100000">
                                          <p:val>
                                            <p:strVal val="#ppt_x"/>
                                          </p:val>
                                        </p:tav>
                                      </p:tavLst>
                                    </p:anim>
                                    <p:anim calcmode="lin" valueType="num">
                                      <p:cBhvr>
                                        <p:cTn id="14" dur="2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50"/>
                                        <p:tgtEl>
                                          <p:spTgt spid="23"/>
                                        </p:tgtEl>
                                      </p:cBhvr>
                                    </p:animEffect>
                                    <p:anim calcmode="lin" valueType="num">
                                      <p:cBhvr>
                                        <p:cTn id="18" dur="250" fill="hold"/>
                                        <p:tgtEl>
                                          <p:spTgt spid="23"/>
                                        </p:tgtEl>
                                        <p:attrNameLst>
                                          <p:attrName>ppt_x</p:attrName>
                                        </p:attrNameLst>
                                      </p:cBhvr>
                                      <p:tavLst>
                                        <p:tav tm="0">
                                          <p:val>
                                            <p:strVal val="#ppt_x"/>
                                          </p:val>
                                        </p:tav>
                                        <p:tav tm="100000">
                                          <p:val>
                                            <p:strVal val="#ppt_x"/>
                                          </p:val>
                                        </p:tav>
                                      </p:tavLst>
                                    </p:anim>
                                    <p:anim calcmode="lin" valueType="num">
                                      <p:cBhvr>
                                        <p:cTn id="19" dur="25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250"/>
                                        <p:tgtEl>
                                          <p:spTgt spid="49"/>
                                        </p:tgtEl>
                                      </p:cBhvr>
                                    </p:animEffect>
                                    <p:anim calcmode="lin" valueType="num">
                                      <p:cBhvr>
                                        <p:cTn id="23" dur="250" fill="hold"/>
                                        <p:tgtEl>
                                          <p:spTgt spid="49"/>
                                        </p:tgtEl>
                                        <p:attrNameLst>
                                          <p:attrName>ppt_x</p:attrName>
                                        </p:attrNameLst>
                                      </p:cBhvr>
                                      <p:tavLst>
                                        <p:tav tm="0">
                                          <p:val>
                                            <p:strVal val="#ppt_x"/>
                                          </p:val>
                                        </p:tav>
                                        <p:tav tm="100000">
                                          <p:val>
                                            <p:strVal val="#ppt_x"/>
                                          </p:val>
                                        </p:tav>
                                      </p:tavLst>
                                    </p:anim>
                                    <p:anim calcmode="lin" valueType="num">
                                      <p:cBhvr>
                                        <p:cTn id="24" dur="250" fill="hold"/>
                                        <p:tgtEl>
                                          <p:spTgt spid="49"/>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40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200"/>
                                        <p:tgtEl>
                                          <p:spTgt spid="84"/>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85"/>
                                        </p:tgtEl>
                                        <p:attrNameLst>
                                          <p:attrName>style.visibility</p:attrName>
                                        </p:attrNameLst>
                                      </p:cBhvr>
                                      <p:to>
                                        <p:strVal val="visible"/>
                                      </p:to>
                                    </p:set>
                                    <p:animEffect transition="in" filter="fade">
                                      <p:cBhvr>
                                        <p:cTn id="30" dur="200"/>
                                        <p:tgtEl>
                                          <p:spTgt spid="85"/>
                                        </p:tgtEl>
                                      </p:cBhvr>
                                    </p:animEffect>
                                  </p:childTnLst>
                                </p:cTn>
                              </p:par>
                              <p:par>
                                <p:cTn id="31" presetID="10" presetClass="entr" presetSubtype="0" fill="hold" grpId="0" nodeType="withEffect">
                                  <p:stCondLst>
                                    <p:cond delay="60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200"/>
                                        <p:tgtEl>
                                          <p:spTgt spid="87"/>
                                        </p:tgtEl>
                                      </p:cBhvr>
                                    </p:animEffect>
                                  </p:childTnLst>
                                </p:cTn>
                              </p:par>
                              <p:par>
                                <p:cTn id="34" presetID="10" presetClass="entr" presetSubtype="0" fill="hold" grpId="0" nodeType="withEffect">
                                  <p:stCondLst>
                                    <p:cond delay="700"/>
                                  </p:stCondLst>
                                  <p:childTnLst>
                                    <p:set>
                                      <p:cBhvr>
                                        <p:cTn id="35" dur="1" fill="hold">
                                          <p:stCondLst>
                                            <p:cond delay="0"/>
                                          </p:stCondLst>
                                        </p:cTn>
                                        <p:tgtEl>
                                          <p:spTgt spid="88"/>
                                        </p:tgtEl>
                                        <p:attrNameLst>
                                          <p:attrName>style.visibility</p:attrName>
                                        </p:attrNameLst>
                                      </p:cBhvr>
                                      <p:to>
                                        <p:strVal val="visible"/>
                                      </p:to>
                                    </p:set>
                                    <p:animEffect transition="in" filter="fade">
                                      <p:cBhvr>
                                        <p:cTn id="36" dur="200"/>
                                        <p:tgtEl>
                                          <p:spTgt spid="88"/>
                                        </p:tgtEl>
                                      </p:cBhvr>
                                    </p:animEffect>
                                  </p:childTnLst>
                                </p:cTn>
                              </p:par>
                              <p:par>
                                <p:cTn id="37" presetID="10" presetClass="entr" presetSubtype="0" fill="hold" grpId="0" nodeType="withEffect">
                                  <p:stCondLst>
                                    <p:cond delay="20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74"/>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additive="base">
                                        <p:cTn id="45" dur="200" fill="hold"/>
                                        <p:tgtEl>
                                          <p:spTgt spid="80"/>
                                        </p:tgtEl>
                                        <p:attrNameLst>
                                          <p:attrName>ppt_x</p:attrName>
                                        </p:attrNameLst>
                                      </p:cBhvr>
                                      <p:tavLst>
                                        <p:tav tm="0">
                                          <p:val>
                                            <p:strVal val="1+#ppt_w/2"/>
                                          </p:val>
                                        </p:tav>
                                        <p:tav tm="100000">
                                          <p:val>
                                            <p:strVal val="#ppt_x"/>
                                          </p:val>
                                        </p:tav>
                                      </p:tavLst>
                                    </p:anim>
                                    <p:anim calcmode="lin" valueType="num">
                                      <p:cBhvr additive="base">
                                        <p:cTn id="46" dur="200" fill="hold"/>
                                        <p:tgtEl>
                                          <p:spTgt spid="80"/>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120"/>
                                  </p:stCondLst>
                                  <p:childTnLst>
                                    <p:set>
                                      <p:cBhvr>
                                        <p:cTn id="48" dur="1" fill="hold">
                                          <p:stCondLst>
                                            <p:cond delay="0"/>
                                          </p:stCondLst>
                                        </p:cTn>
                                        <p:tgtEl>
                                          <p:spTgt spid="183"/>
                                        </p:tgtEl>
                                        <p:attrNameLst>
                                          <p:attrName>style.visibility</p:attrName>
                                        </p:attrNameLst>
                                      </p:cBhvr>
                                      <p:to>
                                        <p:strVal val="visible"/>
                                      </p:to>
                                    </p:set>
                                    <p:anim calcmode="lin" valueType="num">
                                      <p:cBhvr additive="base">
                                        <p:cTn id="49" dur="100" fill="hold"/>
                                        <p:tgtEl>
                                          <p:spTgt spid="183"/>
                                        </p:tgtEl>
                                        <p:attrNameLst>
                                          <p:attrName>ppt_x</p:attrName>
                                        </p:attrNameLst>
                                      </p:cBhvr>
                                      <p:tavLst>
                                        <p:tav tm="0">
                                          <p:val>
                                            <p:strVal val="1+#ppt_w/2"/>
                                          </p:val>
                                        </p:tav>
                                        <p:tav tm="100000">
                                          <p:val>
                                            <p:strVal val="#ppt_x"/>
                                          </p:val>
                                        </p:tav>
                                      </p:tavLst>
                                    </p:anim>
                                    <p:anim calcmode="lin" valueType="num">
                                      <p:cBhvr additive="base">
                                        <p:cTn id="50" dur="100" fill="hold"/>
                                        <p:tgtEl>
                                          <p:spTgt spid="18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74"/>
                  </p:tgtEl>
                </p:cond>
              </p:nextCondLst>
            </p:seq>
            <p:seq concurrent="1" nextAc="seek">
              <p:cTn id="51" restart="whenNotActive" fill="hold" evtFilter="cancelBubble" nodeType="interactiveSeq">
                <p:stCondLst>
                  <p:cond evt="onClick" delay="0">
                    <p:tgtEl>
                      <p:spTgt spid="183"/>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2" presetClass="exit" presetSubtype="2" fill="hold" nodeType="clickEffect">
                                  <p:stCondLst>
                                    <p:cond delay="0"/>
                                  </p:stCondLst>
                                  <p:childTnLst>
                                    <p:anim calcmode="lin" valueType="num">
                                      <p:cBhvr additive="base">
                                        <p:cTn id="55" dur="200"/>
                                        <p:tgtEl>
                                          <p:spTgt spid="80"/>
                                        </p:tgtEl>
                                        <p:attrNameLst>
                                          <p:attrName>ppt_x</p:attrName>
                                        </p:attrNameLst>
                                      </p:cBhvr>
                                      <p:tavLst>
                                        <p:tav tm="0">
                                          <p:val>
                                            <p:strVal val="ppt_x"/>
                                          </p:val>
                                        </p:tav>
                                        <p:tav tm="100000">
                                          <p:val>
                                            <p:strVal val="1+ppt_w/2"/>
                                          </p:val>
                                        </p:tav>
                                      </p:tavLst>
                                    </p:anim>
                                    <p:anim calcmode="lin" valueType="num">
                                      <p:cBhvr additive="base">
                                        <p:cTn id="56" dur="200"/>
                                        <p:tgtEl>
                                          <p:spTgt spid="80"/>
                                        </p:tgtEl>
                                        <p:attrNameLst>
                                          <p:attrName>ppt_y</p:attrName>
                                        </p:attrNameLst>
                                      </p:cBhvr>
                                      <p:tavLst>
                                        <p:tav tm="0">
                                          <p:val>
                                            <p:strVal val="ppt_y"/>
                                          </p:val>
                                        </p:tav>
                                        <p:tav tm="100000">
                                          <p:val>
                                            <p:strVal val="ppt_y"/>
                                          </p:val>
                                        </p:tav>
                                      </p:tavLst>
                                    </p:anim>
                                    <p:set>
                                      <p:cBhvr>
                                        <p:cTn id="57" dur="1" fill="hold">
                                          <p:stCondLst>
                                            <p:cond delay="199"/>
                                          </p:stCondLst>
                                        </p:cTn>
                                        <p:tgtEl>
                                          <p:spTgt spid="80"/>
                                        </p:tgtEl>
                                        <p:attrNameLst>
                                          <p:attrName>style.visibility</p:attrName>
                                        </p:attrNameLst>
                                      </p:cBhvr>
                                      <p:to>
                                        <p:strVal val="hidden"/>
                                      </p:to>
                                    </p:set>
                                  </p:childTnLst>
                                </p:cTn>
                              </p:par>
                              <p:par>
                                <p:cTn id="58" presetID="2" presetClass="exit" presetSubtype="2" fill="hold" nodeType="withEffect">
                                  <p:stCondLst>
                                    <p:cond delay="0"/>
                                  </p:stCondLst>
                                  <p:childTnLst>
                                    <p:anim calcmode="lin" valueType="num">
                                      <p:cBhvr additive="base">
                                        <p:cTn id="59" dur="100"/>
                                        <p:tgtEl>
                                          <p:spTgt spid="183"/>
                                        </p:tgtEl>
                                        <p:attrNameLst>
                                          <p:attrName>ppt_x</p:attrName>
                                        </p:attrNameLst>
                                      </p:cBhvr>
                                      <p:tavLst>
                                        <p:tav tm="0">
                                          <p:val>
                                            <p:strVal val="ppt_x"/>
                                          </p:val>
                                        </p:tav>
                                        <p:tav tm="100000">
                                          <p:val>
                                            <p:strVal val="1+ppt_w/2"/>
                                          </p:val>
                                        </p:tav>
                                      </p:tavLst>
                                    </p:anim>
                                    <p:anim calcmode="lin" valueType="num">
                                      <p:cBhvr additive="base">
                                        <p:cTn id="60" dur="100"/>
                                        <p:tgtEl>
                                          <p:spTgt spid="183"/>
                                        </p:tgtEl>
                                        <p:attrNameLst>
                                          <p:attrName>ppt_y</p:attrName>
                                        </p:attrNameLst>
                                      </p:cBhvr>
                                      <p:tavLst>
                                        <p:tav tm="0">
                                          <p:val>
                                            <p:strVal val="ppt_y"/>
                                          </p:val>
                                        </p:tav>
                                        <p:tav tm="100000">
                                          <p:val>
                                            <p:strVal val="ppt_y"/>
                                          </p:val>
                                        </p:tav>
                                      </p:tavLst>
                                    </p:anim>
                                    <p:set>
                                      <p:cBhvr>
                                        <p:cTn id="61" dur="1" fill="hold">
                                          <p:stCondLst>
                                            <p:cond delay="99"/>
                                          </p:stCondLst>
                                        </p:cTn>
                                        <p:tgtEl>
                                          <p:spTgt spid="183"/>
                                        </p:tgtEl>
                                        <p:attrNameLst>
                                          <p:attrName>style.visibility</p:attrName>
                                        </p:attrNameLst>
                                      </p:cBhvr>
                                      <p:to>
                                        <p:strVal val="hidden"/>
                                      </p:to>
                                    </p:set>
                                  </p:childTnLst>
                                </p:cTn>
                              </p:par>
                            </p:childTnLst>
                          </p:cTn>
                        </p:par>
                      </p:childTnLst>
                    </p:cTn>
                  </p:par>
                </p:childTnLst>
              </p:cTn>
              <p:nextCondLst>
                <p:cond evt="onClick" delay="0">
                  <p:tgtEl>
                    <p:spTgt spid="183"/>
                  </p:tgtEl>
                </p:cond>
              </p:nextCondLst>
            </p:seq>
          </p:childTnLst>
        </p:cTn>
      </p:par>
    </p:tnLst>
    <p:bldLst>
      <p:bldP spid="24" grpId="0"/>
      <p:bldP spid="84" grpId="0"/>
      <p:bldP spid="85"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996247" y="2612542"/>
            <a:ext cx="8526177" cy="1631216"/>
          </a:xfrm>
          <a:prstGeom prst="rect">
            <a:avLst/>
          </a:prstGeom>
          <a:noFill/>
        </p:spPr>
        <p:txBody>
          <a:bodyPr wrap="square">
            <a:spAutoFit/>
          </a:bodyPr>
          <a:lstStyle/>
          <a:p>
            <a:pPr marL="898525" indent="-269875" eaLnBrk="1" fontAlgn="auto" hangingPunct="1">
              <a:spcBef>
                <a:spcPts val="0"/>
              </a:spcBef>
              <a:spcAft>
                <a:spcPts val="0"/>
              </a:spcAft>
              <a:buFontTx/>
              <a:buBlip>
                <a:blip r:embed="rId3"/>
              </a:buBlip>
              <a:defRPr/>
            </a:pPr>
            <a:r>
              <a:rPr lang="fr-FR" sz="2400" dirty="0">
                <a:solidFill>
                  <a:schemeClr val="tx1">
                    <a:lumMod val="85000"/>
                    <a:lumOff val="15000"/>
                  </a:schemeClr>
                </a:solidFill>
                <a:latin typeface="Calibri "/>
              </a:rPr>
              <a:t> </a:t>
            </a:r>
            <a:r>
              <a:rPr lang="fr-FR" sz="3200" dirty="0" smtClean="0">
                <a:solidFill>
                  <a:srgbClr val="082152"/>
                </a:solidFill>
                <a:latin typeface="+mj-lt"/>
              </a:rPr>
              <a:t>Témoignage d’une professionnelle </a:t>
            </a:r>
            <a:endParaRPr lang="fr-FR" sz="3200" dirty="0">
              <a:solidFill>
                <a:srgbClr val="082152"/>
              </a:solidFill>
              <a:latin typeface="+mj-lt"/>
            </a:endParaRPr>
          </a:p>
          <a:p>
            <a:pPr marL="441325" eaLnBrk="1" fontAlgn="auto" hangingPunct="1">
              <a:spcBef>
                <a:spcPts val="0"/>
              </a:spcBef>
              <a:spcAft>
                <a:spcPts val="0"/>
              </a:spcAft>
              <a:defRPr/>
            </a:pPr>
            <a:r>
              <a:rPr lang="fr-FR" sz="2400" dirty="0">
                <a:solidFill>
                  <a:srgbClr val="009CC4"/>
                </a:solidFill>
                <a:latin typeface="+mj-lt"/>
              </a:rPr>
              <a:t>           NUMÉRIQUE | </a:t>
            </a:r>
            <a:r>
              <a:rPr lang="fr-FR" sz="2400" dirty="0">
                <a:solidFill>
                  <a:srgbClr val="36B497"/>
                </a:solidFill>
                <a:latin typeface="+mj-lt"/>
              </a:rPr>
              <a:t>INGÉNIERIE</a:t>
            </a:r>
            <a:r>
              <a:rPr lang="fr-FR" sz="2400" dirty="0">
                <a:latin typeface="+mj-lt"/>
              </a:rPr>
              <a:t> </a:t>
            </a:r>
            <a:r>
              <a:rPr lang="fr-FR" sz="2400" dirty="0">
                <a:solidFill>
                  <a:srgbClr val="36B497"/>
                </a:solidFill>
                <a:latin typeface="+mj-lt"/>
              </a:rPr>
              <a:t>|</a:t>
            </a:r>
            <a:r>
              <a:rPr lang="fr-FR" sz="2400" dirty="0">
                <a:latin typeface="+mj-lt"/>
              </a:rPr>
              <a:t> </a:t>
            </a:r>
            <a:r>
              <a:rPr lang="fr-FR" sz="2400" dirty="0">
                <a:solidFill>
                  <a:srgbClr val="E6005B"/>
                </a:solidFill>
                <a:latin typeface="+mj-lt"/>
              </a:rPr>
              <a:t>ÉTUDES </a:t>
            </a:r>
            <a:r>
              <a:rPr lang="fr-FR" sz="2400" dirty="0">
                <a:solidFill>
                  <a:srgbClr val="09093E"/>
                </a:solidFill>
                <a:latin typeface="+mj-lt"/>
              </a:rPr>
              <a:t>&amp;</a:t>
            </a:r>
            <a:r>
              <a:rPr lang="fr-FR" sz="2400" dirty="0">
                <a:solidFill>
                  <a:srgbClr val="E6005B"/>
                </a:solidFill>
                <a:latin typeface="+mj-lt"/>
              </a:rPr>
              <a:t> </a:t>
            </a:r>
            <a:r>
              <a:rPr lang="fr-FR" sz="2400" dirty="0">
                <a:solidFill>
                  <a:srgbClr val="A71580"/>
                </a:solidFill>
                <a:latin typeface="+mj-lt"/>
              </a:rPr>
              <a:t>CONSEIL</a:t>
            </a:r>
            <a:r>
              <a:rPr lang="fr-FR" sz="2400" dirty="0">
                <a:solidFill>
                  <a:srgbClr val="E6005B"/>
                </a:solidFill>
                <a:latin typeface="+mj-lt"/>
              </a:rPr>
              <a:t> |</a:t>
            </a:r>
          </a:p>
          <a:p>
            <a:pPr marL="441325" eaLnBrk="1" fontAlgn="auto" hangingPunct="1">
              <a:spcBef>
                <a:spcPts val="0"/>
              </a:spcBef>
              <a:spcAft>
                <a:spcPts val="0"/>
              </a:spcAft>
              <a:defRPr/>
            </a:pPr>
            <a:r>
              <a:rPr lang="fr-FR" sz="2400" dirty="0">
                <a:solidFill>
                  <a:srgbClr val="F07D00"/>
                </a:solidFill>
                <a:latin typeface="+mj-lt"/>
              </a:rPr>
              <a:t>                              ÉVÉNEMENT | </a:t>
            </a:r>
            <a:r>
              <a:rPr lang="fr-FR" sz="2400" dirty="0">
                <a:solidFill>
                  <a:srgbClr val="AAB6B6"/>
                </a:solidFill>
                <a:latin typeface="+mj-lt"/>
              </a:rPr>
              <a:t>TRANSVERSE</a:t>
            </a:r>
          </a:p>
          <a:p>
            <a:pPr marL="285750" indent="-285750" eaLnBrk="1" fontAlgn="auto" hangingPunct="1">
              <a:spcBef>
                <a:spcPts val="0"/>
              </a:spcBef>
              <a:spcAft>
                <a:spcPts val="0"/>
              </a:spcAft>
              <a:buFontTx/>
              <a:buBlip>
                <a:blip r:embed="rId3"/>
              </a:buBlip>
              <a:defRPr/>
            </a:pPr>
            <a:endParaRPr lang="fr-FR" dirty="0">
              <a:solidFill>
                <a:srgbClr val="F07D00"/>
              </a:solidFill>
              <a:latin typeface="Calibri "/>
            </a:endParaRPr>
          </a:p>
        </p:txBody>
      </p:sp>
      <p:sp>
        <p:nvSpPr>
          <p:cNvPr id="2" name="Rectangle 1">
            <a:hlinkClick r:id="rId4" action="ppaction://hlinksldjump"/>
            <a:extLst>
              <a:ext uri="{FF2B5EF4-FFF2-40B4-BE49-F238E27FC236}"/>
            </a:extLst>
          </p:cNvPr>
          <p:cNvSpPr/>
          <p:nvPr/>
        </p:nvSpPr>
        <p:spPr>
          <a:xfrm>
            <a:off x="4208463" y="3105150"/>
            <a:ext cx="1279525" cy="2698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 name="Rectangle 5">
            <a:hlinkClick r:id="rId5" action="ppaction://hlinksldjump"/>
            <a:extLst>
              <a:ext uri="{FF2B5EF4-FFF2-40B4-BE49-F238E27FC236}"/>
            </a:extLst>
          </p:cNvPr>
          <p:cNvSpPr/>
          <p:nvPr/>
        </p:nvSpPr>
        <p:spPr>
          <a:xfrm>
            <a:off x="5610225" y="3105150"/>
            <a:ext cx="1150938" cy="2698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 name="Rectangle 7">
            <a:hlinkClick r:id="rId6" action="ppaction://hlinksldjump"/>
            <a:extLst>
              <a:ext uri="{FF2B5EF4-FFF2-40B4-BE49-F238E27FC236}"/>
            </a:extLst>
          </p:cNvPr>
          <p:cNvSpPr/>
          <p:nvPr/>
        </p:nvSpPr>
        <p:spPr>
          <a:xfrm>
            <a:off x="5046663" y="3375025"/>
            <a:ext cx="1439862" cy="282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 name="Rectangle 8">
            <a:hlinkClick r:id="rId6" action="ppaction://hlinksldjump"/>
            <a:extLst>
              <a:ext uri="{FF2B5EF4-FFF2-40B4-BE49-F238E27FC236}"/>
            </a:extLst>
          </p:cNvPr>
          <p:cNvSpPr/>
          <p:nvPr/>
        </p:nvSpPr>
        <p:spPr>
          <a:xfrm>
            <a:off x="6537325" y="3375025"/>
            <a:ext cx="1441450" cy="282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 name="Rectangle 9">
            <a:hlinkClick r:id="rId7" action="ppaction://hlinksldjump"/>
            <a:extLst>
              <a:ext uri="{FF2B5EF4-FFF2-40B4-BE49-F238E27FC236}"/>
            </a:extLst>
          </p:cNvPr>
          <p:cNvSpPr/>
          <p:nvPr/>
        </p:nvSpPr>
        <p:spPr>
          <a:xfrm>
            <a:off x="4095750" y="3657600"/>
            <a:ext cx="1608138" cy="3714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 name="Rectangle 11">
            <a:hlinkClick r:id="" action="ppaction://noaction"/>
            <a:extLst>
              <a:ext uri="{FF2B5EF4-FFF2-40B4-BE49-F238E27FC236}"/>
            </a:extLst>
          </p:cNvPr>
          <p:cNvSpPr/>
          <p:nvPr/>
        </p:nvSpPr>
        <p:spPr>
          <a:xfrm>
            <a:off x="4095750" y="4164013"/>
            <a:ext cx="3028950" cy="3714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12">
            <a:hlinkClick r:id="" action="ppaction://noaction"/>
            <a:extLst>
              <a:ext uri="{FF2B5EF4-FFF2-40B4-BE49-F238E27FC236}"/>
            </a:extLst>
          </p:cNvPr>
          <p:cNvSpPr/>
          <p:nvPr/>
        </p:nvSpPr>
        <p:spPr>
          <a:xfrm>
            <a:off x="4095750" y="4670425"/>
            <a:ext cx="2665413" cy="37306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 name="Rectangle 6">
            <a:hlinkClick r:id="rId8" action="ppaction://hlinksldjump"/>
            <a:extLst>
              <a:ext uri="{FF2B5EF4-FFF2-40B4-BE49-F238E27FC236}"/>
            </a:extLst>
          </p:cNvPr>
          <p:cNvSpPr/>
          <p:nvPr/>
        </p:nvSpPr>
        <p:spPr>
          <a:xfrm>
            <a:off x="6883400" y="3114675"/>
            <a:ext cx="1858963" cy="2698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childTnLst>
                                </p:cTn>
                              </p:par>
                            </p:childTnLst>
                          </p:cTn>
                        </p:par>
                        <p:par>
                          <p:cTn id="8" fill="hold" nodeType="afterGroup">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
                                        <p:tgtEl>
                                          <p:spTgt spid="5">
                                            <p:txEl>
                                              <p:pRg st="1" end="1"/>
                                            </p:txEl>
                                          </p:spTgt>
                                        </p:tgtEl>
                                      </p:cBhvr>
                                    </p:animEffect>
                                  </p:childTnLst>
                                </p:cTn>
                              </p:par>
                            </p:childTnLst>
                          </p:cTn>
                        </p:par>
                        <p:par>
                          <p:cTn id="12" fill="hold" nodeType="afterGroup">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oneTexte 1"/>
          <p:cNvSpPr txBox="1">
            <a:spLocks noChangeArrowheads="1"/>
          </p:cNvSpPr>
          <p:nvPr/>
        </p:nvSpPr>
        <p:spPr bwMode="auto">
          <a:xfrm>
            <a:off x="0" y="-39688"/>
            <a:ext cx="8918575" cy="646113"/>
          </a:xfrm>
          <a:prstGeom prst="rect">
            <a:avLst/>
          </a:prstGeom>
          <a:noFill/>
          <a:ln w="9525">
            <a:noFill/>
            <a:miter lim="800000"/>
            <a:headEnd/>
            <a:tailEnd/>
          </a:ln>
        </p:spPr>
        <p:txBody>
          <a:bodyPr>
            <a:spAutoFit/>
          </a:bodyPr>
          <a:lstStyle/>
          <a:p>
            <a:pPr eaLnBrk="1" hangingPunct="1"/>
            <a:r>
              <a:rPr lang="fr-FR" altLang="fr-FR" sz="3600" b="1">
                <a:solidFill>
                  <a:srgbClr val="09093E"/>
                </a:solidFill>
              </a:rPr>
              <a:t>Les métiers</a:t>
            </a:r>
          </a:p>
        </p:txBody>
      </p:sp>
      <p:sp>
        <p:nvSpPr>
          <p:cNvPr id="35843" name="ZoneTexte 2"/>
          <p:cNvSpPr txBox="1">
            <a:spLocks noChangeArrowheads="1"/>
          </p:cNvSpPr>
          <p:nvPr/>
        </p:nvSpPr>
        <p:spPr bwMode="auto">
          <a:xfrm>
            <a:off x="11113" y="550863"/>
            <a:ext cx="7197725" cy="400050"/>
          </a:xfrm>
          <a:prstGeom prst="rect">
            <a:avLst/>
          </a:prstGeom>
          <a:noFill/>
          <a:ln w="9525">
            <a:noFill/>
            <a:miter lim="800000"/>
            <a:headEnd/>
            <a:tailEnd/>
          </a:ln>
        </p:spPr>
        <p:txBody>
          <a:bodyPr>
            <a:spAutoFit/>
          </a:bodyPr>
          <a:lstStyle/>
          <a:p>
            <a:pPr eaLnBrk="1" hangingPunct="1"/>
            <a:r>
              <a:rPr lang="fr-FR" altLang="fr-FR" sz="2000" b="1">
                <a:solidFill>
                  <a:srgbClr val="00A9D5"/>
                </a:solidFill>
              </a:rPr>
              <a:t>NUMÉRIQUE | </a:t>
            </a:r>
            <a:r>
              <a:rPr lang="fr-FR" altLang="fr-FR" sz="2000" b="1">
                <a:solidFill>
                  <a:srgbClr val="15AEA5"/>
                </a:solidFill>
              </a:rPr>
              <a:t>INGÉNIERIE | </a:t>
            </a:r>
            <a:r>
              <a:rPr lang="fr-FR" altLang="fr-FR" sz="2000" b="1">
                <a:solidFill>
                  <a:srgbClr val="E83055"/>
                </a:solidFill>
              </a:rPr>
              <a:t>ÉTUDE </a:t>
            </a:r>
            <a:r>
              <a:rPr lang="fr-FR" altLang="fr-FR" sz="2000" b="1">
                <a:solidFill>
                  <a:srgbClr val="09093E"/>
                </a:solidFill>
              </a:rPr>
              <a:t>&amp;</a:t>
            </a:r>
            <a:r>
              <a:rPr lang="fr-FR" altLang="fr-FR" sz="2000" b="1">
                <a:solidFill>
                  <a:srgbClr val="E83055"/>
                </a:solidFill>
              </a:rPr>
              <a:t> </a:t>
            </a:r>
            <a:r>
              <a:rPr lang="fr-FR" altLang="fr-FR" sz="2000" b="1">
                <a:solidFill>
                  <a:srgbClr val="A71580"/>
                </a:solidFill>
              </a:rPr>
              <a:t>CONSEIL |</a:t>
            </a:r>
            <a:r>
              <a:rPr lang="fr-FR" altLang="fr-FR" sz="2000" b="1">
                <a:solidFill>
                  <a:srgbClr val="E83055"/>
                </a:solidFill>
              </a:rPr>
              <a:t> </a:t>
            </a:r>
            <a:r>
              <a:rPr lang="fr-FR" altLang="fr-FR" sz="2000" b="1">
                <a:solidFill>
                  <a:srgbClr val="F7A120"/>
                </a:solidFill>
              </a:rPr>
              <a:t>ÉVÉNEMENT</a:t>
            </a:r>
          </a:p>
        </p:txBody>
      </p:sp>
      <p:sp>
        <p:nvSpPr>
          <p:cNvPr id="37" name="ZoneTexte 36"/>
          <p:cNvSpPr txBox="1">
            <a:spLocks noChangeArrowheads="1"/>
          </p:cNvSpPr>
          <p:nvPr/>
        </p:nvSpPr>
        <p:spPr bwMode="auto">
          <a:xfrm>
            <a:off x="1114425" y="1482725"/>
            <a:ext cx="9963150" cy="1200150"/>
          </a:xfrm>
          <a:prstGeom prst="rect">
            <a:avLst/>
          </a:prstGeom>
          <a:noFill/>
          <a:ln w="9525">
            <a:noFill/>
            <a:miter lim="800000"/>
            <a:headEnd/>
            <a:tailEnd/>
          </a:ln>
        </p:spPr>
        <p:txBody>
          <a:bodyPr>
            <a:spAutoFit/>
          </a:bodyPr>
          <a:lstStyle/>
          <a:p>
            <a:pPr algn="ctr" eaLnBrk="1" hangingPunct="1"/>
            <a:r>
              <a:rPr lang="fr-FR" altLang="fr-FR" sz="3600" b="1">
                <a:solidFill>
                  <a:srgbClr val="070164"/>
                </a:solidFill>
              </a:rPr>
              <a:t>Combien de métiers </a:t>
            </a:r>
          </a:p>
          <a:p>
            <a:pPr algn="ctr" eaLnBrk="1" hangingPunct="1"/>
            <a:r>
              <a:rPr lang="fr-FR" altLang="fr-FR" sz="3600" b="1">
                <a:solidFill>
                  <a:srgbClr val="070164"/>
                </a:solidFill>
              </a:rPr>
              <a:t>ces 4 secteurs regroupent-ils ?</a:t>
            </a:r>
          </a:p>
        </p:txBody>
      </p:sp>
      <p:grpSp>
        <p:nvGrpSpPr>
          <p:cNvPr id="2" name="Groupe 22"/>
          <p:cNvGrpSpPr>
            <a:grpSpLocks/>
          </p:cNvGrpSpPr>
          <p:nvPr/>
        </p:nvGrpSpPr>
        <p:grpSpPr bwMode="auto">
          <a:xfrm>
            <a:off x="-25400" y="3084513"/>
            <a:ext cx="3067050" cy="3060700"/>
            <a:chOff x="-25253" y="3084486"/>
            <a:chExt cx="3067631" cy="3060000"/>
          </a:xfrm>
        </p:grpSpPr>
        <p:sp>
          <p:nvSpPr>
            <p:cNvPr id="24" name="Rectangle 23">
              <a:extLst>
                <a:ext uri="{FF2B5EF4-FFF2-40B4-BE49-F238E27FC236}"/>
              </a:extLst>
            </p:cNvPr>
            <p:cNvSpPr/>
            <p:nvPr/>
          </p:nvSpPr>
          <p:spPr>
            <a:xfrm>
              <a:off x="-17314" y="3084486"/>
              <a:ext cx="3059692" cy="3060000"/>
            </a:xfrm>
            <a:prstGeom prst="rect">
              <a:avLst/>
            </a:prstGeom>
            <a:solidFill>
              <a:srgbClr val="00A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5" name="Rectangle 24">
              <a:extLst>
                <a:ext uri="{FF2B5EF4-FFF2-40B4-BE49-F238E27FC236}"/>
              </a:extLst>
            </p:cNvPr>
            <p:cNvSpPr/>
            <p:nvPr/>
          </p:nvSpPr>
          <p:spPr>
            <a:xfrm>
              <a:off x="-17314" y="3595544"/>
              <a:ext cx="3059692" cy="1937894"/>
            </a:xfrm>
            <a:prstGeom prst="rect">
              <a:avLst/>
            </a:prstGeom>
            <a:solidFill>
              <a:srgbClr val="00A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35918" name="Image 25"/>
            <p:cNvPicPr>
              <a:picLocks noChangeAspect="1" noChangeArrowheads="1"/>
            </p:cNvPicPr>
            <p:nvPr/>
          </p:nvPicPr>
          <p:blipFill>
            <a:blip r:embed="rId3" cstate="print"/>
            <a:srcRect/>
            <a:stretch>
              <a:fillRect/>
            </a:stretch>
          </p:blipFill>
          <p:spPr bwMode="auto">
            <a:xfrm>
              <a:off x="-25253" y="3740768"/>
              <a:ext cx="2080549" cy="739751"/>
            </a:xfrm>
            <a:prstGeom prst="rect">
              <a:avLst/>
            </a:prstGeom>
            <a:noFill/>
            <a:ln w="9525">
              <a:noFill/>
              <a:miter lim="800000"/>
              <a:headEnd/>
              <a:tailEnd/>
            </a:ln>
          </p:spPr>
        </p:pic>
        <p:sp>
          <p:nvSpPr>
            <p:cNvPr id="35919" name="ZoneTexte 26"/>
            <p:cNvSpPr txBox="1">
              <a:spLocks noChangeArrowheads="1"/>
            </p:cNvSpPr>
            <p:nvPr/>
          </p:nvSpPr>
          <p:spPr bwMode="auto">
            <a:xfrm>
              <a:off x="156973" y="4886975"/>
              <a:ext cx="2647665" cy="400110"/>
            </a:xfrm>
            <a:prstGeom prst="rect">
              <a:avLst/>
            </a:prstGeom>
            <a:noFill/>
            <a:ln w="9525">
              <a:noFill/>
              <a:miter lim="800000"/>
              <a:headEnd/>
              <a:tailEnd/>
            </a:ln>
          </p:spPr>
          <p:txBody>
            <a:bodyPr>
              <a:spAutoFit/>
            </a:bodyPr>
            <a:lstStyle/>
            <a:p>
              <a:pPr eaLnBrk="1" hangingPunct="1"/>
              <a:r>
                <a:rPr lang="fr-FR" altLang="fr-FR" sz="2000" b="1">
                  <a:solidFill>
                    <a:schemeClr val="bg1"/>
                  </a:solidFill>
                </a:rPr>
                <a:t>NUMÉRIQUE</a:t>
              </a:r>
            </a:p>
          </p:txBody>
        </p:sp>
      </p:grpSp>
      <p:grpSp>
        <p:nvGrpSpPr>
          <p:cNvPr id="3" name="Groupe 27"/>
          <p:cNvGrpSpPr>
            <a:grpSpLocks/>
          </p:cNvGrpSpPr>
          <p:nvPr/>
        </p:nvGrpSpPr>
        <p:grpSpPr bwMode="auto">
          <a:xfrm>
            <a:off x="3038475" y="3408363"/>
            <a:ext cx="3060700" cy="3060700"/>
            <a:chOff x="3039189" y="3408445"/>
            <a:chExt cx="3060000" cy="3060000"/>
          </a:xfrm>
        </p:grpSpPr>
        <p:sp>
          <p:nvSpPr>
            <p:cNvPr id="29" name="Rectangle 28">
              <a:extLst>
                <a:ext uri="{FF2B5EF4-FFF2-40B4-BE49-F238E27FC236}"/>
              </a:extLst>
            </p:cNvPr>
            <p:cNvSpPr/>
            <p:nvPr/>
          </p:nvSpPr>
          <p:spPr>
            <a:xfrm>
              <a:off x="3039189" y="3408445"/>
              <a:ext cx="3060000" cy="3060000"/>
            </a:xfrm>
            <a:prstGeom prst="rect">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       </a:t>
              </a:r>
            </a:p>
          </p:txBody>
        </p:sp>
        <p:sp>
          <p:nvSpPr>
            <p:cNvPr id="30" name="Rectangle 29">
              <a:extLst>
                <a:ext uri="{FF2B5EF4-FFF2-40B4-BE49-F238E27FC236}"/>
              </a:extLst>
            </p:cNvPr>
            <p:cNvSpPr/>
            <p:nvPr/>
          </p:nvSpPr>
          <p:spPr>
            <a:xfrm>
              <a:off x="3039189" y="3919503"/>
              <a:ext cx="3060000" cy="1937894"/>
            </a:xfrm>
            <a:prstGeom prst="rect">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pic>
          <p:nvPicPr>
            <p:cNvPr id="35914" name="Image 30"/>
            <p:cNvPicPr>
              <a:picLocks noChangeAspect="1" noChangeArrowheads="1"/>
            </p:cNvPicPr>
            <p:nvPr/>
          </p:nvPicPr>
          <p:blipFill>
            <a:blip r:embed="rId4" cstate="print"/>
            <a:srcRect/>
            <a:stretch>
              <a:fillRect/>
            </a:stretch>
          </p:blipFill>
          <p:spPr bwMode="auto">
            <a:xfrm>
              <a:off x="3043831" y="4097433"/>
              <a:ext cx="2062098" cy="789542"/>
            </a:xfrm>
            <a:prstGeom prst="rect">
              <a:avLst/>
            </a:prstGeom>
            <a:noFill/>
            <a:ln w="9525">
              <a:noFill/>
              <a:miter lim="800000"/>
              <a:headEnd/>
              <a:tailEnd/>
            </a:ln>
          </p:spPr>
        </p:pic>
        <p:sp>
          <p:nvSpPr>
            <p:cNvPr id="35915" name="ZoneTexte 31"/>
            <p:cNvSpPr txBox="1">
              <a:spLocks noChangeArrowheads="1"/>
            </p:cNvSpPr>
            <p:nvPr/>
          </p:nvSpPr>
          <p:spPr bwMode="auto">
            <a:xfrm>
              <a:off x="3132934" y="5107976"/>
              <a:ext cx="2647665" cy="400110"/>
            </a:xfrm>
            <a:prstGeom prst="rect">
              <a:avLst/>
            </a:prstGeom>
            <a:noFill/>
            <a:ln w="9525">
              <a:noFill/>
              <a:miter lim="800000"/>
              <a:headEnd/>
              <a:tailEnd/>
            </a:ln>
          </p:spPr>
          <p:txBody>
            <a:bodyPr>
              <a:spAutoFit/>
            </a:bodyPr>
            <a:lstStyle/>
            <a:p>
              <a:pPr eaLnBrk="1" hangingPunct="1"/>
              <a:r>
                <a:rPr lang="fr-FR" altLang="fr-FR" sz="2000" b="1">
                  <a:solidFill>
                    <a:schemeClr val="bg1"/>
                  </a:solidFill>
                </a:rPr>
                <a:t>INGÉNIERIE</a:t>
              </a:r>
            </a:p>
          </p:txBody>
        </p:sp>
      </p:grpSp>
      <p:grpSp>
        <p:nvGrpSpPr>
          <p:cNvPr id="4" name="Groupe 32"/>
          <p:cNvGrpSpPr>
            <a:grpSpLocks/>
          </p:cNvGrpSpPr>
          <p:nvPr/>
        </p:nvGrpSpPr>
        <p:grpSpPr bwMode="auto">
          <a:xfrm>
            <a:off x="6102350" y="2901950"/>
            <a:ext cx="3067050" cy="3059113"/>
            <a:chOff x="6089822" y="2901623"/>
            <a:chExt cx="3066178" cy="3060000"/>
          </a:xfrm>
        </p:grpSpPr>
        <p:sp>
          <p:nvSpPr>
            <p:cNvPr id="34" name="Rectangle 33">
              <a:extLst>
                <a:ext uri="{FF2B5EF4-FFF2-40B4-BE49-F238E27FC236}"/>
              </a:extLst>
            </p:cNvPr>
            <p:cNvSpPr/>
            <p:nvPr/>
          </p:nvSpPr>
          <p:spPr>
            <a:xfrm>
              <a:off x="6089822" y="2901623"/>
              <a:ext cx="3059830" cy="3060000"/>
            </a:xfrm>
            <a:prstGeom prst="rect">
              <a:avLst/>
            </a:prstGeom>
            <a:solidFill>
              <a:srgbClr val="E83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5" name="Rectangle 34">
              <a:extLst>
                <a:ext uri="{FF2B5EF4-FFF2-40B4-BE49-F238E27FC236}"/>
              </a:extLst>
            </p:cNvPr>
            <p:cNvSpPr/>
            <p:nvPr/>
          </p:nvSpPr>
          <p:spPr>
            <a:xfrm>
              <a:off x="6096170" y="3412946"/>
              <a:ext cx="3059830" cy="1937312"/>
            </a:xfrm>
            <a:prstGeom prst="rect">
              <a:avLst/>
            </a:prstGeom>
            <a:solidFill>
              <a:srgbClr val="E83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35910" name="Image 35"/>
            <p:cNvPicPr>
              <a:picLocks noChangeAspect="1" noChangeArrowheads="1"/>
            </p:cNvPicPr>
            <p:nvPr/>
          </p:nvPicPr>
          <p:blipFill>
            <a:blip r:embed="rId5" cstate="print"/>
            <a:srcRect/>
            <a:stretch>
              <a:fillRect/>
            </a:stretch>
          </p:blipFill>
          <p:spPr bwMode="auto">
            <a:xfrm>
              <a:off x="6089822" y="3463501"/>
              <a:ext cx="2192847" cy="1154130"/>
            </a:xfrm>
            <a:prstGeom prst="rect">
              <a:avLst/>
            </a:prstGeom>
            <a:noFill/>
            <a:ln w="9525">
              <a:noFill/>
              <a:miter lim="800000"/>
              <a:headEnd/>
              <a:tailEnd/>
            </a:ln>
          </p:spPr>
        </p:pic>
        <p:sp>
          <p:nvSpPr>
            <p:cNvPr id="35911" name="ZoneTexte 55"/>
            <p:cNvSpPr txBox="1">
              <a:spLocks noChangeArrowheads="1"/>
            </p:cNvSpPr>
            <p:nvPr/>
          </p:nvSpPr>
          <p:spPr bwMode="auto">
            <a:xfrm>
              <a:off x="6186556" y="4767671"/>
              <a:ext cx="2647665" cy="400110"/>
            </a:xfrm>
            <a:prstGeom prst="rect">
              <a:avLst/>
            </a:prstGeom>
            <a:noFill/>
            <a:ln w="9525">
              <a:noFill/>
              <a:miter lim="800000"/>
              <a:headEnd/>
              <a:tailEnd/>
            </a:ln>
          </p:spPr>
          <p:txBody>
            <a:bodyPr>
              <a:spAutoFit/>
            </a:bodyPr>
            <a:lstStyle/>
            <a:p>
              <a:pPr eaLnBrk="1" hangingPunct="1"/>
              <a:r>
                <a:rPr lang="fr-FR" altLang="fr-FR" sz="2000" b="1">
                  <a:solidFill>
                    <a:schemeClr val="bg1"/>
                  </a:solidFill>
                </a:rPr>
                <a:t>ÉTUDES &amp; CONSEIL</a:t>
              </a:r>
            </a:p>
          </p:txBody>
        </p:sp>
      </p:grpSp>
      <p:grpSp>
        <p:nvGrpSpPr>
          <p:cNvPr id="5" name="Groupe 56"/>
          <p:cNvGrpSpPr>
            <a:grpSpLocks/>
          </p:cNvGrpSpPr>
          <p:nvPr/>
        </p:nvGrpSpPr>
        <p:grpSpPr bwMode="auto">
          <a:xfrm>
            <a:off x="9163050" y="3121025"/>
            <a:ext cx="3059113" cy="3059113"/>
            <a:chOff x="9156000" y="3120569"/>
            <a:chExt cx="3060000" cy="3060000"/>
          </a:xfrm>
        </p:grpSpPr>
        <p:sp>
          <p:nvSpPr>
            <p:cNvPr id="58" name="Rectangle 57">
              <a:extLst>
                <a:ext uri="{FF2B5EF4-FFF2-40B4-BE49-F238E27FC236}"/>
              </a:extLst>
            </p:cNvPr>
            <p:cNvSpPr/>
            <p:nvPr/>
          </p:nvSpPr>
          <p:spPr>
            <a:xfrm>
              <a:off x="9156000" y="3120569"/>
              <a:ext cx="3060000" cy="3060000"/>
            </a:xfrm>
            <a:prstGeom prst="rect">
              <a:avLst/>
            </a:prstGeom>
            <a:solidFill>
              <a:srgbClr val="F7A1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9" name="Rectangle 58">
              <a:extLst>
                <a:ext uri="{FF2B5EF4-FFF2-40B4-BE49-F238E27FC236}"/>
              </a:extLst>
            </p:cNvPr>
            <p:cNvSpPr/>
            <p:nvPr/>
          </p:nvSpPr>
          <p:spPr>
            <a:xfrm>
              <a:off x="9156000" y="3631892"/>
              <a:ext cx="3060000" cy="1937312"/>
            </a:xfrm>
            <a:prstGeom prst="rect">
              <a:avLst/>
            </a:prstGeom>
            <a:solidFill>
              <a:srgbClr val="F7A1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35906" name="Image 59"/>
            <p:cNvPicPr>
              <a:picLocks noChangeAspect="1" noChangeArrowheads="1"/>
            </p:cNvPicPr>
            <p:nvPr/>
          </p:nvPicPr>
          <p:blipFill>
            <a:blip r:embed="rId6" cstate="print"/>
            <a:srcRect/>
            <a:stretch>
              <a:fillRect/>
            </a:stretch>
          </p:blipFill>
          <p:spPr bwMode="auto">
            <a:xfrm>
              <a:off x="9156000" y="3756174"/>
              <a:ext cx="2076107" cy="860825"/>
            </a:xfrm>
            <a:prstGeom prst="rect">
              <a:avLst/>
            </a:prstGeom>
            <a:noFill/>
            <a:ln w="9525">
              <a:noFill/>
              <a:miter lim="800000"/>
              <a:headEnd/>
              <a:tailEnd/>
            </a:ln>
          </p:spPr>
        </p:pic>
        <p:sp>
          <p:nvSpPr>
            <p:cNvPr id="35907" name="ZoneTexte 60"/>
            <p:cNvSpPr txBox="1">
              <a:spLocks noChangeArrowheads="1"/>
            </p:cNvSpPr>
            <p:nvPr/>
          </p:nvSpPr>
          <p:spPr bwMode="auto">
            <a:xfrm>
              <a:off x="9229719" y="4964173"/>
              <a:ext cx="2647665" cy="400110"/>
            </a:xfrm>
            <a:prstGeom prst="rect">
              <a:avLst/>
            </a:prstGeom>
            <a:noFill/>
            <a:ln w="9525">
              <a:noFill/>
              <a:miter lim="800000"/>
              <a:headEnd/>
              <a:tailEnd/>
            </a:ln>
          </p:spPr>
          <p:txBody>
            <a:bodyPr>
              <a:spAutoFit/>
            </a:bodyPr>
            <a:lstStyle/>
            <a:p>
              <a:pPr eaLnBrk="1" hangingPunct="1"/>
              <a:r>
                <a:rPr lang="fr-FR" altLang="fr-FR" sz="2000" b="1">
                  <a:solidFill>
                    <a:schemeClr val="bg1"/>
                  </a:solidFill>
                </a:rPr>
                <a:t>ÉVÉNEMENT</a:t>
              </a:r>
            </a:p>
          </p:txBody>
        </p:sp>
      </p:grpSp>
      <p:grpSp>
        <p:nvGrpSpPr>
          <p:cNvPr id="6" name="Bouton MENU"/>
          <p:cNvGrpSpPr>
            <a:grpSpLocks/>
          </p:cNvGrpSpPr>
          <p:nvPr/>
        </p:nvGrpSpPr>
        <p:grpSpPr bwMode="auto">
          <a:xfrm>
            <a:off x="11741150" y="77788"/>
            <a:ext cx="376238" cy="342900"/>
            <a:chOff x="3941378" y="-1371601"/>
            <a:chExt cx="432000" cy="468000"/>
          </a:xfrm>
        </p:grpSpPr>
        <p:sp>
          <p:nvSpPr>
            <p:cNvPr id="100" name="Rectangle à coins arrondis 99"/>
            <p:cNvSpPr/>
            <p:nvPr/>
          </p:nvSpPr>
          <p:spPr>
            <a:xfrm>
              <a:off x="3941378" y="-1371601"/>
              <a:ext cx="432000" cy="468000"/>
            </a:xfrm>
            <a:prstGeom prst="roundRect">
              <a:avLst>
                <a:gd name="adj" fmla="val 27221"/>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7" name="Groupe 100"/>
            <p:cNvGrpSpPr>
              <a:grpSpLocks/>
            </p:cNvGrpSpPr>
            <p:nvPr/>
          </p:nvGrpSpPr>
          <p:grpSpPr bwMode="auto">
            <a:xfrm>
              <a:off x="4072493" y="-1248104"/>
              <a:ext cx="180000" cy="239110"/>
              <a:chOff x="1581029" y="-1497724"/>
              <a:chExt cx="469903" cy="210204"/>
            </a:xfrm>
          </p:grpSpPr>
          <p:cxnSp>
            <p:nvCxnSpPr>
              <p:cNvPr id="102" name="Connecteur droit 101"/>
              <p:cNvCxnSpPr/>
              <p:nvPr/>
            </p:nvCxnSpPr>
            <p:spPr>
              <a:xfrm>
                <a:off x="1581356" y="-1497722"/>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103" name="Connecteur droit 102"/>
              <p:cNvCxnSpPr/>
              <p:nvPr/>
            </p:nvCxnSpPr>
            <p:spPr>
              <a:xfrm>
                <a:off x="1581356" y="-1392960"/>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104" name="Connecteur droit 103"/>
              <p:cNvCxnSpPr/>
              <p:nvPr/>
            </p:nvCxnSpPr>
            <p:spPr>
              <a:xfrm>
                <a:off x="1581356" y="-1288200"/>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8" name="THE MENU"/>
          <p:cNvGrpSpPr>
            <a:grpSpLocks/>
          </p:cNvGrpSpPr>
          <p:nvPr/>
        </p:nvGrpSpPr>
        <p:grpSpPr bwMode="auto">
          <a:xfrm>
            <a:off x="9559925" y="-125413"/>
            <a:ext cx="3117850" cy="7219951"/>
            <a:chOff x="9559469" y="-125111"/>
            <a:chExt cx="3118814" cy="7219752"/>
          </a:xfrm>
        </p:grpSpPr>
        <p:grpSp>
          <p:nvGrpSpPr>
            <p:cNvPr id="9" name="MENU"/>
            <p:cNvGrpSpPr>
              <a:grpSpLocks/>
            </p:cNvGrpSpPr>
            <p:nvPr/>
          </p:nvGrpSpPr>
          <p:grpSpPr bwMode="auto">
            <a:xfrm>
              <a:off x="9559469" y="-125111"/>
              <a:ext cx="3118814" cy="7219752"/>
              <a:chOff x="9515937" y="-122830"/>
              <a:chExt cx="3118814" cy="7219752"/>
            </a:xfrm>
          </p:grpSpPr>
          <p:sp>
            <p:nvSpPr>
              <p:cNvPr id="126" name="Rectangle 125"/>
              <p:cNvSpPr/>
              <p:nvPr/>
            </p:nvSpPr>
            <p:spPr>
              <a:xfrm>
                <a:off x="9515937" y="-122830"/>
                <a:ext cx="3118814" cy="721975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a:p>
            </p:txBody>
          </p:sp>
          <p:grpSp>
            <p:nvGrpSpPr>
              <p:cNvPr id="10" name="Groupe 126"/>
              <p:cNvGrpSpPr>
                <a:grpSpLocks/>
              </p:cNvGrpSpPr>
              <p:nvPr/>
            </p:nvGrpSpPr>
            <p:grpSpPr bwMode="auto">
              <a:xfrm>
                <a:off x="9639894" y="79349"/>
                <a:ext cx="2451678" cy="6696761"/>
                <a:chOff x="9564830" y="161237"/>
                <a:chExt cx="2451678" cy="6696761"/>
              </a:xfrm>
            </p:grpSpPr>
            <p:sp>
              <p:nvSpPr>
                <p:cNvPr id="128" name="Menu déroulé"/>
                <p:cNvSpPr/>
                <p:nvPr/>
              </p:nvSpPr>
              <p:spPr>
                <a:xfrm>
                  <a:off x="9564736" y="160665"/>
                  <a:ext cx="2451858" cy="6697478"/>
                </a:xfrm>
                <a:prstGeom prst="roundRect">
                  <a:avLst>
                    <a:gd name="adj" fmla="val 501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b="1" dirty="0"/>
                </a:p>
              </p:txBody>
            </p:sp>
            <p:sp>
              <p:nvSpPr>
                <p:cNvPr id="129" name="MENU"/>
                <p:cNvSpPr/>
                <p:nvPr/>
              </p:nvSpPr>
              <p:spPr>
                <a:xfrm>
                  <a:off x="9571088" y="170190"/>
                  <a:ext cx="708244" cy="311141"/>
                </a:xfrm>
                <a:prstGeom prst="roundRect">
                  <a:avLst>
                    <a:gd name="adj" fmla="val 297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r>
                    <a:rPr lang="fr-FR" sz="1400" b="1" dirty="0">
                      <a:solidFill>
                        <a:srgbClr val="070164"/>
                      </a:solidFill>
                    </a:rPr>
                    <a:t>MENU</a:t>
                  </a:r>
                  <a:endParaRPr lang="fr-FR" sz="1100" b="1" dirty="0">
                    <a:solidFill>
                      <a:srgbClr val="070164"/>
                    </a:solidFill>
                  </a:endParaRPr>
                </a:p>
              </p:txBody>
            </p:sp>
            <p:sp>
              <p:nvSpPr>
                <p:cNvPr id="130" name="Rectangle 129"/>
                <p:cNvSpPr/>
                <p:nvPr/>
              </p:nvSpPr>
              <p:spPr>
                <a:xfrm>
                  <a:off x="9564736" y="511493"/>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Introduction</a:t>
                  </a:r>
                </a:p>
              </p:txBody>
            </p:sp>
            <p:sp>
              <p:nvSpPr>
                <p:cNvPr id="131" name="Rectangle 130"/>
                <p:cNvSpPr/>
                <p:nvPr/>
              </p:nvSpPr>
              <p:spPr>
                <a:xfrm>
                  <a:off x="9564736" y="965506"/>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ts val="1700"/>
                    </a:lnSpc>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Les secteurs </a:t>
                  </a:r>
                </a:p>
                <a:p>
                  <a:pPr eaLnBrk="1" fontAlgn="auto" hangingPunct="1">
                    <a:lnSpc>
                      <a:spcPts val="1700"/>
                    </a:lnSpc>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et leurs activités</a:t>
                  </a:r>
                </a:p>
              </p:txBody>
            </p:sp>
            <p:sp>
              <p:nvSpPr>
                <p:cNvPr id="132" name="Rectangle 131">
                  <a:hlinkClick r:id="rId7" action="ppaction://hlinksldjump"/>
                </p:cNvPr>
                <p:cNvSpPr/>
                <p:nvPr/>
              </p:nvSpPr>
              <p:spPr>
                <a:xfrm>
                  <a:off x="9564736" y="1405231"/>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familles de métiers</a:t>
                  </a:r>
                </a:p>
              </p:txBody>
            </p:sp>
            <p:sp>
              <p:nvSpPr>
                <p:cNvPr id="133" name="Rectangle 132"/>
                <p:cNvSpPr/>
                <p:nvPr/>
              </p:nvSpPr>
              <p:spPr>
                <a:xfrm>
                  <a:off x="9564736" y="167668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métiers</a:t>
                  </a:r>
                </a:p>
              </p:txBody>
            </p:sp>
            <p:sp>
              <p:nvSpPr>
                <p:cNvPr id="134" name="Rectangle 133"/>
                <p:cNvSpPr/>
                <p:nvPr/>
              </p:nvSpPr>
              <p:spPr>
                <a:xfrm>
                  <a:off x="9564736" y="1956078"/>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 poids économique</a:t>
                  </a:r>
                </a:p>
              </p:txBody>
            </p:sp>
            <p:sp>
              <p:nvSpPr>
                <p:cNvPr id="135" name="Rectangle 134"/>
                <p:cNvSpPr/>
                <p:nvPr/>
              </p:nvSpPr>
              <p:spPr>
                <a:xfrm>
                  <a:off x="9564736" y="2237058"/>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lieux de travail</a:t>
                  </a:r>
                </a:p>
              </p:txBody>
            </p:sp>
            <p:sp>
              <p:nvSpPr>
                <p:cNvPr id="136" name="Rectangle 135"/>
                <p:cNvSpPr/>
                <p:nvPr/>
              </p:nvSpPr>
              <p:spPr>
                <a:xfrm>
                  <a:off x="9564736" y="2514863"/>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Conclusion</a:t>
                  </a:r>
                </a:p>
              </p:txBody>
            </p:sp>
            <p:sp>
              <p:nvSpPr>
                <p:cNvPr id="137" name="Rectangle 136"/>
                <p:cNvSpPr/>
                <p:nvPr/>
              </p:nvSpPr>
              <p:spPr>
                <a:xfrm>
                  <a:off x="9564736" y="2838704"/>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Étude de cas</a:t>
                  </a:r>
                </a:p>
              </p:txBody>
            </p:sp>
            <p:sp>
              <p:nvSpPr>
                <p:cNvPr id="138" name="Rectangle 137"/>
                <p:cNvSpPr/>
                <p:nvPr/>
              </p:nvSpPr>
              <p:spPr>
                <a:xfrm>
                  <a:off x="9564736" y="3262554"/>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spc="-30"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1 : présentation de l’événement</a:t>
                  </a:r>
                </a:p>
              </p:txBody>
            </p:sp>
            <p:sp>
              <p:nvSpPr>
                <p:cNvPr id="139" name="Rectangle 138"/>
                <p:cNvSpPr/>
                <p:nvPr/>
              </p:nvSpPr>
              <p:spPr>
                <a:xfrm>
                  <a:off x="9564736" y="3534010"/>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2 : les étapes du projet</a:t>
                  </a:r>
                </a:p>
              </p:txBody>
            </p:sp>
            <p:sp>
              <p:nvSpPr>
                <p:cNvPr id="140" name="Rectangle 139"/>
                <p:cNvSpPr/>
                <p:nvPr/>
              </p:nvSpPr>
              <p:spPr>
                <a:xfrm>
                  <a:off x="9564736" y="3813402"/>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3 : les métiers du projet</a:t>
                  </a:r>
                </a:p>
              </p:txBody>
            </p:sp>
            <p:sp>
              <p:nvSpPr>
                <p:cNvPr id="141" name="Rectangle 140"/>
                <p:cNvSpPr/>
                <p:nvPr/>
              </p:nvSpPr>
              <p:spPr>
                <a:xfrm>
                  <a:off x="9564736" y="4094381"/>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spc="-50"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4 : résolution de problèmes</a:t>
                  </a:r>
                </a:p>
              </p:txBody>
            </p:sp>
            <p:sp>
              <p:nvSpPr>
                <p:cNvPr id="142" name="Rectangle 141"/>
                <p:cNvSpPr/>
                <p:nvPr/>
              </p:nvSpPr>
              <p:spPr>
                <a:xfrm>
                  <a:off x="9564736" y="4372187"/>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Conclusion</a:t>
                  </a:r>
                </a:p>
              </p:txBody>
            </p:sp>
            <p:sp>
              <p:nvSpPr>
                <p:cNvPr id="143" name="Rectangle 142"/>
                <p:cNvSpPr/>
                <p:nvPr/>
              </p:nvSpPr>
              <p:spPr>
                <a:xfrm>
                  <a:off x="9564736" y="4696028"/>
                  <a:ext cx="2451858" cy="398451"/>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Les lieux et modalités </a:t>
                  </a:r>
                </a:p>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de formation</a:t>
                  </a:r>
                </a:p>
              </p:txBody>
            </p:sp>
            <p:sp>
              <p:nvSpPr>
                <p:cNvPr id="144" name="Rectangle 143"/>
                <p:cNvSpPr/>
                <p:nvPr/>
              </p:nvSpPr>
              <p:spPr>
                <a:xfrm>
                  <a:off x="9564736" y="512146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profils recrutés</a:t>
                  </a:r>
                </a:p>
              </p:txBody>
            </p:sp>
            <p:sp>
              <p:nvSpPr>
                <p:cNvPr id="145" name="Rectangle 144"/>
                <p:cNvSpPr/>
                <p:nvPr/>
              </p:nvSpPr>
              <p:spPr>
                <a:xfrm>
                  <a:off x="9564736" y="5392920"/>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formations</a:t>
                  </a:r>
                </a:p>
              </p:txBody>
            </p:sp>
            <p:sp>
              <p:nvSpPr>
                <p:cNvPr id="146" name="Rectangle 145"/>
                <p:cNvSpPr/>
                <p:nvPr/>
              </p:nvSpPr>
              <p:spPr>
                <a:xfrm>
                  <a:off x="9564736" y="567072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L’apprentissage</a:t>
                  </a:r>
                </a:p>
              </p:txBody>
            </p:sp>
            <p:sp>
              <p:nvSpPr>
                <p:cNvPr id="147" name="Rectangle 146"/>
                <p:cNvSpPr/>
                <p:nvPr/>
              </p:nvSpPr>
              <p:spPr>
                <a:xfrm>
                  <a:off x="9564736" y="5951705"/>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Pour aller plus loin</a:t>
                  </a:r>
                </a:p>
              </p:txBody>
            </p:sp>
            <p:sp>
              <p:nvSpPr>
                <p:cNvPr id="148" name="Rectangle 147"/>
                <p:cNvSpPr/>
                <p:nvPr/>
              </p:nvSpPr>
              <p:spPr>
                <a:xfrm>
                  <a:off x="9564736" y="6273959"/>
                  <a:ext cx="2451858" cy="398451"/>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Ressources</a:t>
                  </a:r>
                </a:p>
              </p:txBody>
            </p:sp>
          </p:grpSp>
        </p:grpSp>
        <p:sp>
          <p:nvSpPr>
            <p:cNvPr id="107" name="Lien Menu">
              <a:hlinkClick r:id="rId8" action="ppaction://hlinksldjump"/>
              <a:extLst>
                <a:ext uri="{FF2B5EF4-FFF2-40B4-BE49-F238E27FC236}"/>
              </a:extLst>
            </p:cNvPr>
            <p:cNvSpPr/>
            <p:nvPr/>
          </p:nvSpPr>
          <p:spPr>
            <a:xfrm>
              <a:off x="9705564" y="440024"/>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8" name="Lien Menu">
              <a:hlinkClick r:id="rId9" action="ppaction://hlinksldjump"/>
              <a:extLst>
                <a:ext uri="{FF2B5EF4-FFF2-40B4-BE49-F238E27FC236}"/>
              </a:extLst>
            </p:cNvPr>
            <p:cNvSpPr/>
            <p:nvPr/>
          </p:nvSpPr>
          <p:spPr>
            <a:xfrm>
              <a:off x="9705564" y="894037"/>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09" name="Lien Menu">
              <a:hlinkClick r:id="rId10" action="ppaction://hlinksldjump"/>
              <a:extLst>
                <a:ext uri="{FF2B5EF4-FFF2-40B4-BE49-F238E27FC236}"/>
              </a:extLst>
            </p:cNvPr>
            <p:cNvSpPr/>
            <p:nvPr/>
          </p:nvSpPr>
          <p:spPr>
            <a:xfrm>
              <a:off x="9705564" y="2752948"/>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0" name="Lien Menu">
              <a:hlinkClick r:id="" action="ppaction://noaction"/>
              <a:extLst>
                <a:ext uri="{FF2B5EF4-FFF2-40B4-BE49-F238E27FC236}"/>
              </a:extLst>
            </p:cNvPr>
            <p:cNvSpPr/>
            <p:nvPr/>
          </p:nvSpPr>
          <p:spPr>
            <a:xfrm>
              <a:off x="9705564" y="4622971"/>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1" name="Lien Menu">
              <a:hlinkClick r:id="" action="ppaction://noaction"/>
              <a:extLst>
                <a:ext uri="{FF2B5EF4-FFF2-40B4-BE49-F238E27FC236}"/>
              </a:extLst>
            </p:cNvPr>
            <p:cNvSpPr/>
            <p:nvPr/>
          </p:nvSpPr>
          <p:spPr>
            <a:xfrm>
              <a:off x="9705564" y="6207252"/>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2" name="Lien Menu">
              <a:hlinkClick r:id="rId7" action="ppaction://hlinksldjump"/>
              <a:extLst>
                <a:ext uri="{FF2B5EF4-FFF2-40B4-BE49-F238E27FC236}"/>
              </a:extLst>
            </p:cNvPr>
            <p:cNvSpPr/>
            <p:nvPr/>
          </p:nvSpPr>
          <p:spPr>
            <a:xfrm>
              <a:off x="9705564" y="132106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3" name="Lien Menu">
              <a:hlinkClick r:id="rId11" action="ppaction://hlinksldjump"/>
              <a:extLst>
                <a:ext uri="{FF2B5EF4-FFF2-40B4-BE49-F238E27FC236}"/>
              </a:extLst>
            </p:cNvPr>
            <p:cNvSpPr/>
            <p:nvPr/>
          </p:nvSpPr>
          <p:spPr>
            <a:xfrm>
              <a:off x="9705564" y="160204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4" name="Lien Menu">
              <a:hlinkClick r:id="" action="ppaction://noaction"/>
              <a:extLst>
                <a:ext uri="{FF2B5EF4-FFF2-40B4-BE49-F238E27FC236}"/>
              </a:extLst>
            </p:cNvPr>
            <p:cNvSpPr/>
            <p:nvPr/>
          </p:nvSpPr>
          <p:spPr>
            <a:xfrm>
              <a:off x="9705564" y="1884610"/>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5" name="Lien Menu">
              <a:hlinkClick r:id="" action="ppaction://noaction"/>
              <a:extLst>
                <a:ext uri="{FF2B5EF4-FFF2-40B4-BE49-F238E27FC236}"/>
              </a:extLst>
            </p:cNvPr>
            <p:cNvSpPr/>
            <p:nvPr/>
          </p:nvSpPr>
          <p:spPr>
            <a:xfrm>
              <a:off x="9705564" y="2165589"/>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6" name="Lien Menu">
              <a:hlinkClick r:id="rId12" action="ppaction://hlinksldjump"/>
              <a:extLst>
                <a:ext uri="{FF2B5EF4-FFF2-40B4-BE49-F238E27FC236}"/>
              </a:extLst>
            </p:cNvPr>
            <p:cNvSpPr/>
            <p:nvPr/>
          </p:nvSpPr>
          <p:spPr>
            <a:xfrm>
              <a:off x="9705564" y="317838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7" name="Lien Menu">
              <a:hlinkClick r:id="" action="ppaction://noaction"/>
              <a:extLst>
                <a:ext uri="{FF2B5EF4-FFF2-40B4-BE49-F238E27FC236}"/>
              </a:extLst>
            </p:cNvPr>
            <p:cNvSpPr/>
            <p:nvPr/>
          </p:nvSpPr>
          <p:spPr>
            <a:xfrm>
              <a:off x="9705564" y="3460953"/>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8" name="Lien Menu">
              <a:hlinkClick r:id="" action="ppaction://noaction"/>
              <a:extLst>
                <a:ext uri="{FF2B5EF4-FFF2-40B4-BE49-F238E27FC236}"/>
              </a:extLst>
            </p:cNvPr>
            <p:cNvSpPr/>
            <p:nvPr/>
          </p:nvSpPr>
          <p:spPr>
            <a:xfrm>
              <a:off x="9705564" y="3735584"/>
              <a:ext cx="2389927" cy="242880"/>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9" name="Lien Menu">
              <a:hlinkClick r:id="" action="ppaction://noaction"/>
              <a:extLst>
                <a:ext uri="{FF2B5EF4-FFF2-40B4-BE49-F238E27FC236}"/>
              </a:extLst>
            </p:cNvPr>
            <p:cNvSpPr/>
            <p:nvPr/>
          </p:nvSpPr>
          <p:spPr>
            <a:xfrm>
              <a:off x="9705564" y="400862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0" name="Lien Menu">
              <a:hlinkClick r:id="" action="ppaction://noaction"/>
              <a:extLst>
                <a:ext uri="{FF2B5EF4-FFF2-40B4-BE49-F238E27FC236}"/>
              </a:extLst>
            </p:cNvPr>
            <p:cNvSpPr/>
            <p:nvPr/>
          </p:nvSpPr>
          <p:spPr>
            <a:xfrm>
              <a:off x="9705564" y="5038885"/>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1" name="Lien Menu">
              <a:hlinkClick r:id="" action="ppaction://noaction"/>
              <a:extLst>
                <a:ext uri="{FF2B5EF4-FFF2-40B4-BE49-F238E27FC236}"/>
              </a:extLst>
            </p:cNvPr>
            <p:cNvSpPr/>
            <p:nvPr/>
          </p:nvSpPr>
          <p:spPr>
            <a:xfrm>
              <a:off x="9705564" y="532145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2" name="Lien Menu">
              <a:hlinkClick r:id="" action="ppaction://noaction"/>
              <a:extLst>
                <a:ext uri="{FF2B5EF4-FFF2-40B4-BE49-F238E27FC236}"/>
              </a:extLst>
            </p:cNvPr>
            <p:cNvSpPr/>
            <p:nvPr/>
          </p:nvSpPr>
          <p:spPr>
            <a:xfrm>
              <a:off x="9705564" y="5592907"/>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3" name="Lien Menu">
              <a:hlinkClick r:id="rId10" action="ppaction://hlinksldjump"/>
              <a:extLst>
                <a:ext uri="{FF2B5EF4-FFF2-40B4-BE49-F238E27FC236}"/>
              </a:extLst>
            </p:cNvPr>
            <p:cNvSpPr/>
            <p:nvPr/>
          </p:nvSpPr>
          <p:spPr>
            <a:xfrm>
              <a:off x="9705564" y="5873887"/>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4" name="Lien Menu">
              <a:hlinkClick r:id="" action="ppaction://noaction"/>
              <a:extLst>
                <a:ext uri="{FF2B5EF4-FFF2-40B4-BE49-F238E27FC236}"/>
              </a:extLst>
            </p:cNvPr>
            <p:cNvSpPr/>
            <p:nvPr/>
          </p:nvSpPr>
          <p:spPr>
            <a:xfrm>
              <a:off x="9705564" y="4300718"/>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5" name="Lien Menu">
              <a:hlinkClick r:id="rId11" action="ppaction://hlinksldjump"/>
              <a:extLst>
                <a:ext uri="{FF2B5EF4-FFF2-40B4-BE49-F238E27FC236}"/>
              </a:extLst>
            </p:cNvPr>
            <p:cNvSpPr/>
            <p:nvPr/>
          </p:nvSpPr>
          <p:spPr>
            <a:xfrm>
              <a:off x="9705564" y="244180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11" name="SORTIR MENU"/>
          <p:cNvGrpSpPr>
            <a:grpSpLocks/>
          </p:cNvGrpSpPr>
          <p:nvPr/>
        </p:nvGrpSpPr>
        <p:grpSpPr bwMode="auto">
          <a:xfrm>
            <a:off x="11807825" y="117475"/>
            <a:ext cx="265113" cy="239713"/>
            <a:chOff x="11808557" y="116744"/>
            <a:chExt cx="263964" cy="240676"/>
          </a:xfrm>
        </p:grpSpPr>
        <p:sp>
          <p:nvSpPr>
            <p:cNvPr id="150" name="Rectangle à coins arrondis 135">
              <a:extLst>
                <a:ext uri="{FF2B5EF4-FFF2-40B4-BE49-F238E27FC236}"/>
              </a:extLst>
            </p:cNvPr>
            <p:cNvSpPr/>
            <p:nvPr/>
          </p:nvSpPr>
          <p:spPr>
            <a:xfrm>
              <a:off x="11808557" y="116744"/>
              <a:ext cx="263964" cy="240676"/>
            </a:xfrm>
            <a:prstGeom prst="roundRect">
              <a:avLst>
                <a:gd name="adj" fmla="val 27221"/>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cxnSp>
          <p:nvCxnSpPr>
            <p:cNvPr id="151" name="Connecteur droit 150">
              <a:extLst>
                <a:ext uri="{FF2B5EF4-FFF2-40B4-BE49-F238E27FC236}"/>
              </a:extLst>
            </p:cNvPr>
            <p:cNvCxnSpPr/>
            <p:nvPr/>
          </p:nvCxnSpPr>
          <p:spPr>
            <a:xfrm>
              <a:off x="11889169" y="180499"/>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152" name="Connecteur droit 151">
              <a:extLst>
                <a:ext uri="{FF2B5EF4-FFF2-40B4-BE49-F238E27FC236}"/>
              </a:extLst>
            </p:cNvPr>
            <p:cNvCxnSpPr/>
            <p:nvPr/>
          </p:nvCxnSpPr>
          <p:spPr>
            <a:xfrm>
              <a:off x="11889169" y="241066"/>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153" name="Connecteur droit 152">
              <a:extLst>
                <a:ext uri="{FF2B5EF4-FFF2-40B4-BE49-F238E27FC236}"/>
              </a:extLst>
            </p:cNvPr>
            <p:cNvCxnSpPr/>
            <p:nvPr/>
          </p:nvCxnSpPr>
          <p:spPr>
            <a:xfrm>
              <a:off x="11889169" y="303228"/>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 fill="hold"/>
                                        <p:tgtEl>
                                          <p:spTgt spid="2"/>
                                        </p:tgtEl>
                                        <p:attrNameLst>
                                          <p:attrName>ppt_x</p:attrName>
                                        </p:attrNameLst>
                                      </p:cBhvr>
                                      <p:tavLst>
                                        <p:tav tm="0">
                                          <p:val>
                                            <p:strVal val="0-#ppt_w/2"/>
                                          </p:val>
                                        </p:tav>
                                        <p:tav tm="100000">
                                          <p:val>
                                            <p:strVal val="#ppt_x"/>
                                          </p:val>
                                        </p:tav>
                                      </p:tavLst>
                                    </p:anim>
                                    <p:anim calcmode="lin" valueType="num">
                                      <p:cBhvr additive="base">
                                        <p:cTn id="8" dur="15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50" fill="hold"/>
                                        <p:tgtEl>
                                          <p:spTgt spid="3"/>
                                        </p:tgtEl>
                                        <p:attrNameLst>
                                          <p:attrName>ppt_x</p:attrName>
                                        </p:attrNameLst>
                                      </p:cBhvr>
                                      <p:tavLst>
                                        <p:tav tm="0">
                                          <p:val>
                                            <p:strVal val="#ppt_x"/>
                                          </p:val>
                                        </p:tav>
                                        <p:tav tm="100000">
                                          <p:val>
                                            <p:strVal val="#ppt_x"/>
                                          </p:val>
                                        </p:tav>
                                      </p:tavLst>
                                    </p:anim>
                                    <p:anim calcmode="lin" valueType="num">
                                      <p:cBhvr additive="base">
                                        <p:cTn id="13" dur="150" fill="hold"/>
                                        <p:tgtEl>
                                          <p:spTgt spid="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
                            </p:stCondLst>
                            <p:childTnLst>
                              <p:par>
                                <p:cTn id="15" presetID="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50" fill="hold"/>
                                        <p:tgtEl>
                                          <p:spTgt spid="4"/>
                                        </p:tgtEl>
                                        <p:attrNameLst>
                                          <p:attrName>ppt_x</p:attrName>
                                        </p:attrNameLst>
                                      </p:cBhvr>
                                      <p:tavLst>
                                        <p:tav tm="0">
                                          <p:val>
                                            <p:strVal val="#ppt_x"/>
                                          </p:val>
                                        </p:tav>
                                        <p:tav tm="100000">
                                          <p:val>
                                            <p:strVal val="#ppt_x"/>
                                          </p:val>
                                        </p:tav>
                                      </p:tavLst>
                                    </p:anim>
                                    <p:anim calcmode="lin" valueType="num">
                                      <p:cBhvr additive="base">
                                        <p:cTn id="18" dur="150" fill="hold"/>
                                        <p:tgtEl>
                                          <p:spTgt spid="4"/>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450"/>
                            </p:stCondLst>
                            <p:childTnLst>
                              <p:par>
                                <p:cTn id="20" presetID="2" presetClass="entr" presetSubtype="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50" fill="hold"/>
                                        <p:tgtEl>
                                          <p:spTgt spid="5"/>
                                        </p:tgtEl>
                                        <p:attrNameLst>
                                          <p:attrName>ppt_x</p:attrName>
                                        </p:attrNameLst>
                                      </p:cBhvr>
                                      <p:tavLst>
                                        <p:tav tm="0">
                                          <p:val>
                                            <p:strVal val="1+#ppt_w/2"/>
                                          </p:val>
                                        </p:tav>
                                        <p:tav tm="100000">
                                          <p:val>
                                            <p:strVal val="#ppt_x"/>
                                          </p:val>
                                        </p:tav>
                                      </p:tavLst>
                                    </p:anim>
                                    <p:anim calcmode="lin" valueType="num">
                                      <p:cBhvr additive="base">
                                        <p:cTn id="23" dur="150" fill="hold"/>
                                        <p:tgtEl>
                                          <p:spTgt spid="5"/>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2" presetClass="entr" presetSubtype="2"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200" fill="hold"/>
                                        <p:tgtEl>
                                          <p:spTgt spid="8"/>
                                        </p:tgtEl>
                                        <p:attrNameLst>
                                          <p:attrName>ppt_x</p:attrName>
                                        </p:attrNameLst>
                                      </p:cBhvr>
                                      <p:tavLst>
                                        <p:tav tm="0">
                                          <p:val>
                                            <p:strVal val="1+#ppt_w/2"/>
                                          </p:val>
                                        </p:tav>
                                        <p:tav tm="100000">
                                          <p:val>
                                            <p:strVal val="#ppt_x"/>
                                          </p:val>
                                        </p:tav>
                                      </p:tavLst>
                                    </p:anim>
                                    <p:anim calcmode="lin" valueType="num">
                                      <p:cBhvr additive="base">
                                        <p:cTn id="33" dur="2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12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100" fill="hold"/>
                                        <p:tgtEl>
                                          <p:spTgt spid="11"/>
                                        </p:tgtEl>
                                        <p:attrNameLst>
                                          <p:attrName>ppt_x</p:attrName>
                                        </p:attrNameLst>
                                      </p:cBhvr>
                                      <p:tavLst>
                                        <p:tav tm="0">
                                          <p:val>
                                            <p:strVal val="1+#ppt_w/2"/>
                                          </p:val>
                                        </p:tav>
                                        <p:tav tm="100000">
                                          <p:val>
                                            <p:strVal val="#ppt_x"/>
                                          </p:val>
                                        </p:tav>
                                      </p:tavLst>
                                    </p:anim>
                                    <p:anim calcmode="lin" valueType="num">
                                      <p:cBhvr additive="base">
                                        <p:cTn id="37" dur="1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 presetClass="exit" presetSubtype="2" fill="hold" nodeType="clickEffect">
                                  <p:stCondLst>
                                    <p:cond delay="0"/>
                                  </p:stCondLst>
                                  <p:childTnLst>
                                    <p:anim calcmode="lin" valueType="num">
                                      <p:cBhvr additive="base">
                                        <p:cTn id="42" dur="200"/>
                                        <p:tgtEl>
                                          <p:spTgt spid="8"/>
                                        </p:tgtEl>
                                        <p:attrNameLst>
                                          <p:attrName>ppt_x</p:attrName>
                                        </p:attrNameLst>
                                      </p:cBhvr>
                                      <p:tavLst>
                                        <p:tav tm="0">
                                          <p:val>
                                            <p:strVal val="ppt_x"/>
                                          </p:val>
                                        </p:tav>
                                        <p:tav tm="100000">
                                          <p:val>
                                            <p:strVal val="1+ppt_w/2"/>
                                          </p:val>
                                        </p:tav>
                                      </p:tavLst>
                                    </p:anim>
                                    <p:anim calcmode="lin" valueType="num">
                                      <p:cBhvr additive="base">
                                        <p:cTn id="43" dur="200"/>
                                        <p:tgtEl>
                                          <p:spTgt spid="8"/>
                                        </p:tgtEl>
                                        <p:attrNameLst>
                                          <p:attrName>ppt_y</p:attrName>
                                        </p:attrNameLst>
                                      </p:cBhvr>
                                      <p:tavLst>
                                        <p:tav tm="0">
                                          <p:val>
                                            <p:strVal val="ppt_y"/>
                                          </p:val>
                                        </p:tav>
                                        <p:tav tm="100000">
                                          <p:val>
                                            <p:strVal val="ppt_y"/>
                                          </p:val>
                                        </p:tav>
                                      </p:tavLst>
                                    </p:anim>
                                    <p:set>
                                      <p:cBhvr>
                                        <p:cTn id="44" dur="1" fill="hold">
                                          <p:stCondLst>
                                            <p:cond delay="199"/>
                                          </p:stCondLst>
                                        </p:cTn>
                                        <p:tgtEl>
                                          <p:spTgt spid="8"/>
                                        </p:tgtEl>
                                        <p:attrNameLst>
                                          <p:attrName>style.visibility</p:attrName>
                                        </p:attrNameLst>
                                      </p:cBhvr>
                                      <p:to>
                                        <p:strVal val="hidden"/>
                                      </p:to>
                                    </p:set>
                                  </p:childTnLst>
                                </p:cTn>
                              </p:par>
                              <p:par>
                                <p:cTn id="45" presetID="2" presetClass="exit" presetSubtype="2" fill="hold" nodeType="withEffect">
                                  <p:stCondLst>
                                    <p:cond delay="0"/>
                                  </p:stCondLst>
                                  <p:childTnLst>
                                    <p:anim calcmode="lin" valueType="num">
                                      <p:cBhvr additive="base">
                                        <p:cTn id="46" dur="100"/>
                                        <p:tgtEl>
                                          <p:spTgt spid="11"/>
                                        </p:tgtEl>
                                        <p:attrNameLst>
                                          <p:attrName>ppt_x</p:attrName>
                                        </p:attrNameLst>
                                      </p:cBhvr>
                                      <p:tavLst>
                                        <p:tav tm="0">
                                          <p:val>
                                            <p:strVal val="ppt_x"/>
                                          </p:val>
                                        </p:tav>
                                        <p:tav tm="100000">
                                          <p:val>
                                            <p:strVal val="1+ppt_w/2"/>
                                          </p:val>
                                        </p:tav>
                                      </p:tavLst>
                                    </p:anim>
                                    <p:anim calcmode="lin" valueType="num">
                                      <p:cBhvr additive="base">
                                        <p:cTn id="47" dur="100"/>
                                        <p:tgtEl>
                                          <p:spTgt spid="11"/>
                                        </p:tgtEl>
                                        <p:attrNameLst>
                                          <p:attrName>ppt_y</p:attrName>
                                        </p:attrNameLst>
                                      </p:cBhvr>
                                      <p:tavLst>
                                        <p:tav tm="0">
                                          <p:val>
                                            <p:strVal val="ppt_y"/>
                                          </p:val>
                                        </p:tav>
                                        <p:tav tm="100000">
                                          <p:val>
                                            <p:strVal val="ppt_y"/>
                                          </p:val>
                                        </p:tav>
                                      </p:tavLst>
                                    </p:anim>
                                    <p:set>
                                      <p:cBhvr>
                                        <p:cTn id="48" dur="1" fill="hold">
                                          <p:stCondLst>
                                            <p:cond delay="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noChangeArrowheads="1"/>
          </p:cNvPicPr>
          <p:nvPr/>
        </p:nvPicPr>
        <p:blipFill>
          <a:blip r:embed="rId3" cstate="print"/>
          <a:srcRect/>
          <a:stretch>
            <a:fillRect/>
          </a:stretch>
        </p:blipFill>
        <p:spPr bwMode="auto">
          <a:xfrm>
            <a:off x="996950" y="1441450"/>
            <a:ext cx="9871075" cy="6978650"/>
          </a:xfrm>
          <a:prstGeom prst="rect">
            <a:avLst/>
          </a:prstGeom>
          <a:noFill/>
          <a:ln w="9525">
            <a:noFill/>
            <a:miter lim="800000"/>
            <a:headEnd/>
            <a:tailEnd/>
          </a:ln>
        </p:spPr>
      </p:pic>
      <p:sp>
        <p:nvSpPr>
          <p:cNvPr id="36867" name="ZoneTexte 6"/>
          <p:cNvSpPr txBox="1">
            <a:spLocks noChangeArrowheads="1"/>
          </p:cNvSpPr>
          <p:nvPr/>
        </p:nvSpPr>
        <p:spPr bwMode="auto">
          <a:xfrm>
            <a:off x="11113" y="550863"/>
            <a:ext cx="7197725" cy="400050"/>
          </a:xfrm>
          <a:prstGeom prst="rect">
            <a:avLst/>
          </a:prstGeom>
          <a:noFill/>
          <a:ln w="9525">
            <a:noFill/>
            <a:miter lim="800000"/>
            <a:headEnd/>
            <a:tailEnd/>
          </a:ln>
        </p:spPr>
        <p:txBody>
          <a:bodyPr>
            <a:spAutoFit/>
          </a:bodyPr>
          <a:lstStyle/>
          <a:p>
            <a:pPr eaLnBrk="1" hangingPunct="1"/>
            <a:r>
              <a:rPr lang="fr-FR" altLang="fr-FR" sz="2000" b="1">
                <a:solidFill>
                  <a:srgbClr val="00A9D5"/>
                </a:solidFill>
              </a:rPr>
              <a:t>NUMÉRIQUE | </a:t>
            </a:r>
            <a:r>
              <a:rPr lang="fr-FR" altLang="fr-FR" sz="2000" b="1">
                <a:solidFill>
                  <a:srgbClr val="15AEA5"/>
                </a:solidFill>
              </a:rPr>
              <a:t>INGÉNIERIE | </a:t>
            </a:r>
            <a:r>
              <a:rPr lang="fr-FR" altLang="fr-FR" sz="2000" b="1">
                <a:solidFill>
                  <a:srgbClr val="E83055"/>
                </a:solidFill>
              </a:rPr>
              <a:t>ÉTUDE </a:t>
            </a:r>
            <a:r>
              <a:rPr lang="fr-FR" altLang="fr-FR" sz="2000" b="1">
                <a:solidFill>
                  <a:srgbClr val="09093E"/>
                </a:solidFill>
              </a:rPr>
              <a:t>&amp;</a:t>
            </a:r>
            <a:r>
              <a:rPr lang="fr-FR" altLang="fr-FR" sz="2000" b="1">
                <a:solidFill>
                  <a:srgbClr val="E83055"/>
                </a:solidFill>
              </a:rPr>
              <a:t> </a:t>
            </a:r>
            <a:r>
              <a:rPr lang="fr-FR" altLang="fr-FR" sz="2000" b="1">
                <a:solidFill>
                  <a:srgbClr val="A71580"/>
                </a:solidFill>
              </a:rPr>
              <a:t>CONSEIL |</a:t>
            </a:r>
            <a:r>
              <a:rPr lang="fr-FR" altLang="fr-FR" sz="2000" b="1">
                <a:solidFill>
                  <a:srgbClr val="E83055"/>
                </a:solidFill>
              </a:rPr>
              <a:t> </a:t>
            </a:r>
            <a:r>
              <a:rPr lang="fr-FR" altLang="fr-FR" sz="2000" b="1">
                <a:solidFill>
                  <a:srgbClr val="F7A120"/>
                </a:solidFill>
              </a:rPr>
              <a:t>ÉVÉNEMENT</a:t>
            </a:r>
          </a:p>
        </p:txBody>
      </p:sp>
      <p:sp>
        <p:nvSpPr>
          <p:cNvPr id="36868" name="ZoneTexte 7"/>
          <p:cNvSpPr txBox="1">
            <a:spLocks noChangeArrowheads="1"/>
          </p:cNvSpPr>
          <p:nvPr/>
        </p:nvSpPr>
        <p:spPr bwMode="auto">
          <a:xfrm>
            <a:off x="0" y="-39688"/>
            <a:ext cx="8918575" cy="646113"/>
          </a:xfrm>
          <a:prstGeom prst="rect">
            <a:avLst/>
          </a:prstGeom>
          <a:noFill/>
          <a:ln w="9525">
            <a:noFill/>
            <a:miter lim="800000"/>
            <a:headEnd/>
            <a:tailEnd/>
          </a:ln>
        </p:spPr>
        <p:txBody>
          <a:bodyPr>
            <a:spAutoFit/>
          </a:bodyPr>
          <a:lstStyle/>
          <a:p>
            <a:pPr eaLnBrk="1" hangingPunct="1"/>
            <a:r>
              <a:rPr lang="fr-FR" altLang="fr-FR" sz="3600" b="1">
                <a:solidFill>
                  <a:srgbClr val="09093E"/>
                </a:solidFill>
              </a:rPr>
              <a:t>Les métiers</a:t>
            </a:r>
          </a:p>
        </p:txBody>
      </p:sp>
      <p:sp>
        <p:nvSpPr>
          <p:cNvPr id="36869" name="ZoneTexte 63"/>
          <p:cNvSpPr txBox="1">
            <a:spLocks noChangeArrowheads="1"/>
          </p:cNvSpPr>
          <p:nvPr/>
        </p:nvSpPr>
        <p:spPr bwMode="auto">
          <a:xfrm>
            <a:off x="1114425" y="1308100"/>
            <a:ext cx="9963150" cy="1200150"/>
          </a:xfrm>
          <a:prstGeom prst="rect">
            <a:avLst/>
          </a:prstGeom>
          <a:noFill/>
          <a:ln w="9525">
            <a:noFill/>
            <a:miter lim="800000"/>
            <a:headEnd/>
            <a:tailEnd/>
          </a:ln>
        </p:spPr>
        <p:txBody>
          <a:bodyPr>
            <a:spAutoFit/>
          </a:bodyPr>
          <a:lstStyle/>
          <a:p>
            <a:pPr algn="ctr" eaLnBrk="1" hangingPunct="1"/>
            <a:r>
              <a:rPr lang="fr-FR" altLang="fr-FR" sz="3600" b="1">
                <a:solidFill>
                  <a:srgbClr val="070164"/>
                </a:solidFill>
              </a:rPr>
              <a:t>Combien de métiers </a:t>
            </a:r>
          </a:p>
          <a:p>
            <a:pPr algn="ctr" eaLnBrk="1" hangingPunct="1"/>
            <a:r>
              <a:rPr lang="fr-FR" altLang="fr-FR" sz="3600" b="1">
                <a:solidFill>
                  <a:srgbClr val="070164"/>
                </a:solidFill>
              </a:rPr>
              <a:t>ces 4 secteurs regroupent-ils ?</a:t>
            </a:r>
          </a:p>
        </p:txBody>
      </p:sp>
      <p:grpSp>
        <p:nvGrpSpPr>
          <p:cNvPr id="2" name="Bouton MENU"/>
          <p:cNvGrpSpPr>
            <a:grpSpLocks/>
          </p:cNvGrpSpPr>
          <p:nvPr/>
        </p:nvGrpSpPr>
        <p:grpSpPr bwMode="auto">
          <a:xfrm>
            <a:off x="11741150" y="77788"/>
            <a:ext cx="376238" cy="342900"/>
            <a:chOff x="3941378" y="-1371601"/>
            <a:chExt cx="432000" cy="468000"/>
          </a:xfrm>
        </p:grpSpPr>
        <p:sp>
          <p:nvSpPr>
            <p:cNvPr id="66" name="Rectangle à coins arrondis 65"/>
            <p:cNvSpPr/>
            <p:nvPr/>
          </p:nvSpPr>
          <p:spPr>
            <a:xfrm>
              <a:off x="3941378" y="-1371601"/>
              <a:ext cx="432000" cy="468000"/>
            </a:xfrm>
            <a:prstGeom prst="roundRect">
              <a:avLst>
                <a:gd name="adj" fmla="val 27221"/>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3" name="Groupe 66"/>
            <p:cNvGrpSpPr>
              <a:grpSpLocks/>
            </p:cNvGrpSpPr>
            <p:nvPr/>
          </p:nvGrpSpPr>
          <p:grpSpPr bwMode="auto">
            <a:xfrm>
              <a:off x="4072493" y="-1248104"/>
              <a:ext cx="180000" cy="239110"/>
              <a:chOff x="1581029" y="-1497724"/>
              <a:chExt cx="469903" cy="210204"/>
            </a:xfrm>
          </p:grpSpPr>
          <p:cxnSp>
            <p:nvCxnSpPr>
              <p:cNvPr id="68" name="Connecteur droit 67"/>
              <p:cNvCxnSpPr/>
              <p:nvPr/>
            </p:nvCxnSpPr>
            <p:spPr>
              <a:xfrm>
                <a:off x="1581356" y="-1497722"/>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69" name="Connecteur droit 68"/>
              <p:cNvCxnSpPr/>
              <p:nvPr/>
            </p:nvCxnSpPr>
            <p:spPr>
              <a:xfrm>
                <a:off x="1581356" y="-1392960"/>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70" name="Connecteur droit 69"/>
              <p:cNvCxnSpPr/>
              <p:nvPr/>
            </p:nvCxnSpPr>
            <p:spPr>
              <a:xfrm>
                <a:off x="1581356" y="-1288200"/>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5" name="THE MENU"/>
          <p:cNvGrpSpPr>
            <a:grpSpLocks/>
          </p:cNvGrpSpPr>
          <p:nvPr/>
        </p:nvGrpSpPr>
        <p:grpSpPr bwMode="auto">
          <a:xfrm>
            <a:off x="9559925" y="-125413"/>
            <a:ext cx="3117850" cy="7219951"/>
            <a:chOff x="9559469" y="-125111"/>
            <a:chExt cx="3118814" cy="7219752"/>
          </a:xfrm>
        </p:grpSpPr>
        <p:grpSp>
          <p:nvGrpSpPr>
            <p:cNvPr id="6" name="MENU"/>
            <p:cNvGrpSpPr>
              <a:grpSpLocks/>
            </p:cNvGrpSpPr>
            <p:nvPr/>
          </p:nvGrpSpPr>
          <p:grpSpPr bwMode="auto">
            <a:xfrm>
              <a:off x="9559469" y="-125111"/>
              <a:ext cx="3118814" cy="7219752"/>
              <a:chOff x="9515937" y="-122830"/>
              <a:chExt cx="3118814" cy="7219752"/>
            </a:xfrm>
          </p:grpSpPr>
          <p:sp>
            <p:nvSpPr>
              <p:cNvPr id="92" name="Rectangle 91"/>
              <p:cNvSpPr/>
              <p:nvPr/>
            </p:nvSpPr>
            <p:spPr>
              <a:xfrm>
                <a:off x="9515937" y="-122830"/>
                <a:ext cx="3118814" cy="721975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a:p>
            </p:txBody>
          </p:sp>
          <p:grpSp>
            <p:nvGrpSpPr>
              <p:cNvPr id="7" name="Groupe 92"/>
              <p:cNvGrpSpPr>
                <a:grpSpLocks/>
              </p:cNvGrpSpPr>
              <p:nvPr/>
            </p:nvGrpSpPr>
            <p:grpSpPr bwMode="auto">
              <a:xfrm>
                <a:off x="9639894" y="79349"/>
                <a:ext cx="2451678" cy="6696761"/>
                <a:chOff x="9564830" y="161237"/>
                <a:chExt cx="2451678" cy="6696761"/>
              </a:xfrm>
            </p:grpSpPr>
            <p:sp>
              <p:nvSpPr>
                <p:cNvPr id="94" name="Menu déroulé"/>
                <p:cNvSpPr/>
                <p:nvPr/>
              </p:nvSpPr>
              <p:spPr>
                <a:xfrm>
                  <a:off x="9564736" y="160665"/>
                  <a:ext cx="2451858" cy="6697478"/>
                </a:xfrm>
                <a:prstGeom prst="roundRect">
                  <a:avLst>
                    <a:gd name="adj" fmla="val 501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b="1" dirty="0"/>
                </a:p>
              </p:txBody>
            </p:sp>
            <p:sp>
              <p:nvSpPr>
                <p:cNvPr id="95" name="MENU"/>
                <p:cNvSpPr/>
                <p:nvPr/>
              </p:nvSpPr>
              <p:spPr>
                <a:xfrm>
                  <a:off x="9571088" y="170190"/>
                  <a:ext cx="708244" cy="311141"/>
                </a:xfrm>
                <a:prstGeom prst="roundRect">
                  <a:avLst>
                    <a:gd name="adj" fmla="val 297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r>
                    <a:rPr lang="fr-FR" sz="1400" b="1" dirty="0">
                      <a:solidFill>
                        <a:srgbClr val="070164"/>
                      </a:solidFill>
                    </a:rPr>
                    <a:t>MENU</a:t>
                  </a:r>
                  <a:endParaRPr lang="fr-FR" sz="1100" b="1" dirty="0">
                    <a:solidFill>
                      <a:srgbClr val="070164"/>
                    </a:solidFill>
                  </a:endParaRPr>
                </a:p>
              </p:txBody>
            </p:sp>
            <p:sp>
              <p:nvSpPr>
                <p:cNvPr id="96" name="Rectangle 95"/>
                <p:cNvSpPr/>
                <p:nvPr/>
              </p:nvSpPr>
              <p:spPr>
                <a:xfrm>
                  <a:off x="9564736" y="511493"/>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Introduction</a:t>
                  </a:r>
                </a:p>
              </p:txBody>
            </p:sp>
            <p:sp>
              <p:nvSpPr>
                <p:cNvPr id="97" name="Rectangle 96"/>
                <p:cNvSpPr/>
                <p:nvPr/>
              </p:nvSpPr>
              <p:spPr>
                <a:xfrm>
                  <a:off x="9564736" y="965506"/>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ts val="1700"/>
                    </a:lnSpc>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Les secteurs </a:t>
                  </a:r>
                </a:p>
                <a:p>
                  <a:pPr eaLnBrk="1" fontAlgn="auto" hangingPunct="1">
                    <a:lnSpc>
                      <a:spcPts val="1700"/>
                    </a:lnSpc>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et leurs activités</a:t>
                  </a:r>
                </a:p>
              </p:txBody>
            </p:sp>
            <p:sp>
              <p:nvSpPr>
                <p:cNvPr id="98" name="Rectangle 97">
                  <a:hlinkClick r:id="rId4" action="ppaction://hlinksldjump"/>
                </p:cNvPr>
                <p:cNvSpPr/>
                <p:nvPr/>
              </p:nvSpPr>
              <p:spPr>
                <a:xfrm>
                  <a:off x="9564736" y="1405231"/>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familles de métiers</a:t>
                  </a:r>
                </a:p>
              </p:txBody>
            </p:sp>
            <p:sp>
              <p:nvSpPr>
                <p:cNvPr id="99" name="Rectangle 98"/>
                <p:cNvSpPr/>
                <p:nvPr/>
              </p:nvSpPr>
              <p:spPr>
                <a:xfrm>
                  <a:off x="9564736" y="167668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métiers</a:t>
                  </a:r>
                </a:p>
              </p:txBody>
            </p:sp>
            <p:sp>
              <p:nvSpPr>
                <p:cNvPr id="100" name="Rectangle 99"/>
                <p:cNvSpPr/>
                <p:nvPr/>
              </p:nvSpPr>
              <p:spPr>
                <a:xfrm>
                  <a:off x="9564736" y="1956078"/>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 poids économique</a:t>
                  </a:r>
                </a:p>
              </p:txBody>
            </p:sp>
            <p:sp>
              <p:nvSpPr>
                <p:cNvPr id="101" name="Rectangle 100"/>
                <p:cNvSpPr/>
                <p:nvPr/>
              </p:nvSpPr>
              <p:spPr>
                <a:xfrm>
                  <a:off x="9564736" y="2237058"/>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lieux de travail</a:t>
                  </a:r>
                </a:p>
              </p:txBody>
            </p:sp>
            <p:sp>
              <p:nvSpPr>
                <p:cNvPr id="102" name="Rectangle 101"/>
                <p:cNvSpPr/>
                <p:nvPr/>
              </p:nvSpPr>
              <p:spPr>
                <a:xfrm>
                  <a:off x="9564736" y="2514863"/>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Conclusion</a:t>
                  </a:r>
                </a:p>
              </p:txBody>
            </p:sp>
            <p:sp>
              <p:nvSpPr>
                <p:cNvPr id="103" name="Rectangle 102"/>
                <p:cNvSpPr/>
                <p:nvPr/>
              </p:nvSpPr>
              <p:spPr>
                <a:xfrm>
                  <a:off x="9564736" y="2838704"/>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Étude de cas</a:t>
                  </a:r>
                </a:p>
              </p:txBody>
            </p:sp>
            <p:sp>
              <p:nvSpPr>
                <p:cNvPr id="104" name="Rectangle 103"/>
                <p:cNvSpPr/>
                <p:nvPr/>
              </p:nvSpPr>
              <p:spPr>
                <a:xfrm>
                  <a:off x="9564736" y="3262554"/>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spc="-30"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1 : présentation de l’événement</a:t>
                  </a:r>
                </a:p>
              </p:txBody>
            </p:sp>
            <p:sp>
              <p:nvSpPr>
                <p:cNvPr id="105" name="Rectangle 104"/>
                <p:cNvSpPr/>
                <p:nvPr/>
              </p:nvSpPr>
              <p:spPr>
                <a:xfrm>
                  <a:off x="9564736" y="3534010"/>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2 : les étapes du projet</a:t>
                  </a:r>
                </a:p>
              </p:txBody>
            </p:sp>
            <p:sp>
              <p:nvSpPr>
                <p:cNvPr id="106" name="Rectangle 105"/>
                <p:cNvSpPr/>
                <p:nvPr/>
              </p:nvSpPr>
              <p:spPr>
                <a:xfrm>
                  <a:off x="9564736" y="3813402"/>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3 : les métiers du projet</a:t>
                  </a:r>
                </a:p>
              </p:txBody>
            </p:sp>
            <p:sp>
              <p:nvSpPr>
                <p:cNvPr id="107" name="Rectangle 106"/>
                <p:cNvSpPr/>
                <p:nvPr/>
              </p:nvSpPr>
              <p:spPr>
                <a:xfrm>
                  <a:off x="9564736" y="4094381"/>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spc="-50"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4 : résolution de problèmes</a:t>
                  </a:r>
                </a:p>
              </p:txBody>
            </p:sp>
            <p:sp>
              <p:nvSpPr>
                <p:cNvPr id="108" name="Rectangle 107"/>
                <p:cNvSpPr/>
                <p:nvPr/>
              </p:nvSpPr>
              <p:spPr>
                <a:xfrm>
                  <a:off x="9564736" y="4372187"/>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Conclusion</a:t>
                  </a:r>
                </a:p>
              </p:txBody>
            </p:sp>
            <p:sp>
              <p:nvSpPr>
                <p:cNvPr id="109" name="Rectangle 108"/>
                <p:cNvSpPr/>
                <p:nvPr/>
              </p:nvSpPr>
              <p:spPr>
                <a:xfrm>
                  <a:off x="9564736" y="4696028"/>
                  <a:ext cx="2451858" cy="398451"/>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Les lieux et modalités </a:t>
                  </a:r>
                </a:p>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de formation</a:t>
                  </a:r>
                </a:p>
              </p:txBody>
            </p:sp>
            <p:sp>
              <p:nvSpPr>
                <p:cNvPr id="110" name="Rectangle 109"/>
                <p:cNvSpPr/>
                <p:nvPr/>
              </p:nvSpPr>
              <p:spPr>
                <a:xfrm>
                  <a:off x="9564736" y="512146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profils recrutés</a:t>
                  </a:r>
                </a:p>
              </p:txBody>
            </p:sp>
            <p:sp>
              <p:nvSpPr>
                <p:cNvPr id="111" name="Rectangle 110"/>
                <p:cNvSpPr/>
                <p:nvPr/>
              </p:nvSpPr>
              <p:spPr>
                <a:xfrm>
                  <a:off x="9564736" y="5392920"/>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formations</a:t>
                  </a:r>
                </a:p>
              </p:txBody>
            </p:sp>
            <p:sp>
              <p:nvSpPr>
                <p:cNvPr id="112" name="Rectangle 111"/>
                <p:cNvSpPr/>
                <p:nvPr/>
              </p:nvSpPr>
              <p:spPr>
                <a:xfrm>
                  <a:off x="9564736" y="567072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L’apprentissage</a:t>
                  </a:r>
                </a:p>
              </p:txBody>
            </p:sp>
            <p:sp>
              <p:nvSpPr>
                <p:cNvPr id="113" name="Rectangle 112"/>
                <p:cNvSpPr/>
                <p:nvPr/>
              </p:nvSpPr>
              <p:spPr>
                <a:xfrm>
                  <a:off x="9564736" y="5951705"/>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Pour aller plus loin</a:t>
                  </a:r>
                </a:p>
              </p:txBody>
            </p:sp>
            <p:sp>
              <p:nvSpPr>
                <p:cNvPr id="114" name="Rectangle 113"/>
                <p:cNvSpPr/>
                <p:nvPr/>
              </p:nvSpPr>
              <p:spPr>
                <a:xfrm>
                  <a:off x="9564736" y="6273959"/>
                  <a:ext cx="2451858" cy="398451"/>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Ressources</a:t>
                  </a:r>
                </a:p>
              </p:txBody>
            </p:sp>
          </p:grpSp>
        </p:grpSp>
        <p:sp>
          <p:nvSpPr>
            <p:cNvPr id="73" name="Lien Menu">
              <a:hlinkClick r:id="rId5" action="ppaction://hlinksldjump"/>
              <a:extLst>
                <a:ext uri="{FF2B5EF4-FFF2-40B4-BE49-F238E27FC236}"/>
              </a:extLst>
            </p:cNvPr>
            <p:cNvSpPr/>
            <p:nvPr/>
          </p:nvSpPr>
          <p:spPr>
            <a:xfrm>
              <a:off x="9705564" y="440024"/>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4" name="Lien Menu">
              <a:hlinkClick r:id="rId6" action="ppaction://hlinksldjump"/>
              <a:extLst>
                <a:ext uri="{FF2B5EF4-FFF2-40B4-BE49-F238E27FC236}"/>
              </a:extLst>
            </p:cNvPr>
            <p:cNvSpPr/>
            <p:nvPr/>
          </p:nvSpPr>
          <p:spPr>
            <a:xfrm>
              <a:off x="9705564" y="894037"/>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75" name="Lien Menu">
              <a:hlinkClick r:id="rId7" action="ppaction://hlinksldjump"/>
              <a:extLst>
                <a:ext uri="{FF2B5EF4-FFF2-40B4-BE49-F238E27FC236}"/>
              </a:extLst>
            </p:cNvPr>
            <p:cNvSpPr/>
            <p:nvPr/>
          </p:nvSpPr>
          <p:spPr>
            <a:xfrm>
              <a:off x="9705564" y="2752948"/>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6" name="Lien Menu">
              <a:hlinkClick r:id="" action="ppaction://noaction"/>
              <a:extLst>
                <a:ext uri="{FF2B5EF4-FFF2-40B4-BE49-F238E27FC236}"/>
              </a:extLst>
            </p:cNvPr>
            <p:cNvSpPr/>
            <p:nvPr/>
          </p:nvSpPr>
          <p:spPr>
            <a:xfrm>
              <a:off x="9705564" y="4622971"/>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7" name="Lien Menu">
              <a:hlinkClick r:id="" action="ppaction://noaction"/>
              <a:extLst>
                <a:ext uri="{FF2B5EF4-FFF2-40B4-BE49-F238E27FC236}"/>
              </a:extLst>
            </p:cNvPr>
            <p:cNvSpPr/>
            <p:nvPr/>
          </p:nvSpPr>
          <p:spPr>
            <a:xfrm>
              <a:off x="9705564" y="6207252"/>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8" name="Lien Menu">
              <a:hlinkClick r:id="rId4" action="ppaction://hlinksldjump"/>
              <a:extLst>
                <a:ext uri="{FF2B5EF4-FFF2-40B4-BE49-F238E27FC236}"/>
              </a:extLst>
            </p:cNvPr>
            <p:cNvSpPr/>
            <p:nvPr/>
          </p:nvSpPr>
          <p:spPr>
            <a:xfrm>
              <a:off x="9705564" y="132106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9" name="Lien Menu">
              <a:hlinkClick r:id="rId8" action="ppaction://hlinksldjump"/>
              <a:extLst>
                <a:ext uri="{FF2B5EF4-FFF2-40B4-BE49-F238E27FC236}"/>
              </a:extLst>
            </p:cNvPr>
            <p:cNvSpPr/>
            <p:nvPr/>
          </p:nvSpPr>
          <p:spPr>
            <a:xfrm>
              <a:off x="9705564" y="160204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0" name="Lien Menu">
              <a:hlinkClick r:id="" action="ppaction://noaction"/>
              <a:extLst>
                <a:ext uri="{FF2B5EF4-FFF2-40B4-BE49-F238E27FC236}"/>
              </a:extLst>
            </p:cNvPr>
            <p:cNvSpPr/>
            <p:nvPr/>
          </p:nvSpPr>
          <p:spPr>
            <a:xfrm>
              <a:off x="9705564" y="1884610"/>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1" name="Lien Menu">
              <a:hlinkClick r:id="" action="ppaction://noaction"/>
              <a:extLst>
                <a:ext uri="{FF2B5EF4-FFF2-40B4-BE49-F238E27FC236}"/>
              </a:extLst>
            </p:cNvPr>
            <p:cNvSpPr/>
            <p:nvPr/>
          </p:nvSpPr>
          <p:spPr>
            <a:xfrm>
              <a:off x="9705564" y="2165589"/>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2" name="Lien Menu">
              <a:hlinkClick r:id="rId9" action="ppaction://hlinksldjump"/>
              <a:extLst>
                <a:ext uri="{FF2B5EF4-FFF2-40B4-BE49-F238E27FC236}"/>
              </a:extLst>
            </p:cNvPr>
            <p:cNvSpPr/>
            <p:nvPr/>
          </p:nvSpPr>
          <p:spPr>
            <a:xfrm>
              <a:off x="9705564" y="317838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3" name="Lien Menu">
              <a:hlinkClick r:id="" action="ppaction://noaction"/>
              <a:extLst>
                <a:ext uri="{FF2B5EF4-FFF2-40B4-BE49-F238E27FC236}"/>
              </a:extLst>
            </p:cNvPr>
            <p:cNvSpPr/>
            <p:nvPr/>
          </p:nvSpPr>
          <p:spPr>
            <a:xfrm>
              <a:off x="9705564" y="3460953"/>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4" name="Lien Menu">
              <a:hlinkClick r:id="" action="ppaction://noaction"/>
              <a:extLst>
                <a:ext uri="{FF2B5EF4-FFF2-40B4-BE49-F238E27FC236}"/>
              </a:extLst>
            </p:cNvPr>
            <p:cNvSpPr/>
            <p:nvPr/>
          </p:nvSpPr>
          <p:spPr>
            <a:xfrm>
              <a:off x="9705564" y="3735584"/>
              <a:ext cx="2389927" cy="242880"/>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5" name="Lien Menu">
              <a:hlinkClick r:id="" action="ppaction://noaction"/>
              <a:extLst>
                <a:ext uri="{FF2B5EF4-FFF2-40B4-BE49-F238E27FC236}"/>
              </a:extLst>
            </p:cNvPr>
            <p:cNvSpPr/>
            <p:nvPr/>
          </p:nvSpPr>
          <p:spPr>
            <a:xfrm>
              <a:off x="9705564" y="400862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6" name="Lien Menu">
              <a:hlinkClick r:id="" action="ppaction://noaction"/>
              <a:extLst>
                <a:ext uri="{FF2B5EF4-FFF2-40B4-BE49-F238E27FC236}"/>
              </a:extLst>
            </p:cNvPr>
            <p:cNvSpPr/>
            <p:nvPr/>
          </p:nvSpPr>
          <p:spPr>
            <a:xfrm>
              <a:off x="9705564" y="5038885"/>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7" name="Lien Menu">
              <a:hlinkClick r:id="" action="ppaction://noaction"/>
              <a:extLst>
                <a:ext uri="{FF2B5EF4-FFF2-40B4-BE49-F238E27FC236}"/>
              </a:extLst>
            </p:cNvPr>
            <p:cNvSpPr/>
            <p:nvPr/>
          </p:nvSpPr>
          <p:spPr>
            <a:xfrm>
              <a:off x="9705564" y="532145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8" name="Lien Menu">
              <a:hlinkClick r:id="" action="ppaction://noaction"/>
              <a:extLst>
                <a:ext uri="{FF2B5EF4-FFF2-40B4-BE49-F238E27FC236}"/>
              </a:extLst>
            </p:cNvPr>
            <p:cNvSpPr/>
            <p:nvPr/>
          </p:nvSpPr>
          <p:spPr>
            <a:xfrm>
              <a:off x="9705564" y="5592907"/>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9" name="Lien Menu">
              <a:hlinkClick r:id="rId7" action="ppaction://hlinksldjump"/>
              <a:extLst>
                <a:ext uri="{FF2B5EF4-FFF2-40B4-BE49-F238E27FC236}"/>
              </a:extLst>
            </p:cNvPr>
            <p:cNvSpPr/>
            <p:nvPr/>
          </p:nvSpPr>
          <p:spPr>
            <a:xfrm>
              <a:off x="9705564" y="5873887"/>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0" name="Lien Menu">
              <a:hlinkClick r:id="" action="ppaction://noaction"/>
              <a:extLst>
                <a:ext uri="{FF2B5EF4-FFF2-40B4-BE49-F238E27FC236}"/>
              </a:extLst>
            </p:cNvPr>
            <p:cNvSpPr/>
            <p:nvPr/>
          </p:nvSpPr>
          <p:spPr>
            <a:xfrm>
              <a:off x="9705564" y="4300718"/>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1" name="Lien Menu">
              <a:hlinkClick r:id="rId8" action="ppaction://hlinksldjump"/>
              <a:extLst>
                <a:ext uri="{FF2B5EF4-FFF2-40B4-BE49-F238E27FC236}"/>
              </a:extLst>
            </p:cNvPr>
            <p:cNvSpPr/>
            <p:nvPr/>
          </p:nvSpPr>
          <p:spPr>
            <a:xfrm>
              <a:off x="9705564" y="244180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8" name="SORTIR MENU"/>
          <p:cNvGrpSpPr>
            <a:grpSpLocks/>
          </p:cNvGrpSpPr>
          <p:nvPr/>
        </p:nvGrpSpPr>
        <p:grpSpPr bwMode="auto">
          <a:xfrm>
            <a:off x="11807825" y="117475"/>
            <a:ext cx="265113" cy="239713"/>
            <a:chOff x="11808557" y="116744"/>
            <a:chExt cx="263964" cy="240676"/>
          </a:xfrm>
        </p:grpSpPr>
        <p:sp>
          <p:nvSpPr>
            <p:cNvPr id="116" name="Rectangle à coins arrondis 135">
              <a:extLst>
                <a:ext uri="{FF2B5EF4-FFF2-40B4-BE49-F238E27FC236}"/>
              </a:extLst>
            </p:cNvPr>
            <p:cNvSpPr/>
            <p:nvPr/>
          </p:nvSpPr>
          <p:spPr>
            <a:xfrm>
              <a:off x="11808557" y="116744"/>
              <a:ext cx="263964" cy="240676"/>
            </a:xfrm>
            <a:prstGeom prst="roundRect">
              <a:avLst>
                <a:gd name="adj" fmla="val 27221"/>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cxnSp>
          <p:nvCxnSpPr>
            <p:cNvPr id="117" name="Connecteur droit 116">
              <a:extLst>
                <a:ext uri="{FF2B5EF4-FFF2-40B4-BE49-F238E27FC236}"/>
              </a:extLst>
            </p:cNvPr>
            <p:cNvCxnSpPr/>
            <p:nvPr/>
          </p:nvCxnSpPr>
          <p:spPr>
            <a:xfrm>
              <a:off x="11889169" y="180499"/>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118" name="Connecteur droit 117">
              <a:extLst>
                <a:ext uri="{FF2B5EF4-FFF2-40B4-BE49-F238E27FC236}"/>
              </a:extLst>
            </p:cNvPr>
            <p:cNvCxnSpPr/>
            <p:nvPr/>
          </p:nvCxnSpPr>
          <p:spPr>
            <a:xfrm>
              <a:off x="11889169" y="241066"/>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119" name="Connecteur droit 118">
              <a:extLst>
                <a:ext uri="{FF2B5EF4-FFF2-40B4-BE49-F238E27FC236}"/>
              </a:extLst>
            </p:cNvPr>
            <p:cNvCxnSpPr/>
            <p:nvPr/>
          </p:nvCxnSpPr>
          <p:spPr>
            <a:xfrm>
              <a:off x="11889169" y="303228"/>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 fill="hold"/>
                                        <p:tgtEl>
                                          <p:spTgt spid="5"/>
                                        </p:tgtEl>
                                        <p:attrNameLst>
                                          <p:attrName>ppt_x</p:attrName>
                                        </p:attrNameLst>
                                      </p:cBhvr>
                                      <p:tavLst>
                                        <p:tav tm="0">
                                          <p:val>
                                            <p:strVal val="1+#ppt_w/2"/>
                                          </p:val>
                                        </p:tav>
                                        <p:tav tm="100000">
                                          <p:val>
                                            <p:strVal val="#ppt_x"/>
                                          </p:val>
                                        </p:tav>
                                      </p:tavLst>
                                    </p:anim>
                                    <p:anim calcmode="lin" valueType="num">
                                      <p:cBhvr additive="base">
                                        <p:cTn id="14" dur="2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12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 fill="hold"/>
                                        <p:tgtEl>
                                          <p:spTgt spid="8"/>
                                        </p:tgtEl>
                                        <p:attrNameLst>
                                          <p:attrName>ppt_x</p:attrName>
                                        </p:attrNameLst>
                                      </p:cBhvr>
                                      <p:tavLst>
                                        <p:tav tm="0">
                                          <p:val>
                                            <p:strVal val="1+#ppt_w/2"/>
                                          </p:val>
                                        </p:tav>
                                        <p:tav tm="100000">
                                          <p:val>
                                            <p:strVal val="#ppt_x"/>
                                          </p:val>
                                        </p:tav>
                                      </p:tavLst>
                                    </p:anim>
                                    <p:anim calcmode="lin" valueType="num">
                                      <p:cBhvr additive="base">
                                        <p:cTn id="18" dur="1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
                  </p:tgtEl>
                </p:cond>
              </p:nextCondLst>
            </p:seq>
            <p:seq concurrent="1" nextAc="seek">
              <p:cTn id="19" restart="whenNotActive" fill="hold" evtFilter="cancelBubble" nodeType="interactiveSeq">
                <p:stCondLst>
                  <p:cond evt="onClick" delay="0">
                    <p:tgtEl>
                      <p:spTgt spid="8"/>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exit" presetSubtype="2" fill="hold" nodeType="clickEffect">
                                  <p:stCondLst>
                                    <p:cond delay="0"/>
                                  </p:stCondLst>
                                  <p:childTnLst>
                                    <p:anim calcmode="lin" valueType="num">
                                      <p:cBhvr additive="base">
                                        <p:cTn id="23" dur="200"/>
                                        <p:tgtEl>
                                          <p:spTgt spid="5"/>
                                        </p:tgtEl>
                                        <p:attrNameLst>
                                          <p:attrName>ppt_x</p:attrName>
                                        </p:attrNameLst>
                                      </p:cBhvr>
                                      <p:tavLst>
                                        <p:tav tm="0">
                                          <p:val>
                                            <p:strVal val="ppt_x"/>
                                          </p:val>
                                        </p:tav>
                                        <p:tav tm="100000">
                                          <p:val>
                                            <p:strVal val="1+ppt_w/2"/>
                                          </p:val>
                                        </p:tav>
                                      </p:tavLst>
                                    </p:anim>
                                    <p:anim calcmode="lin" valueType="num">
                                      <p:cBhvr additive="base">
                                        <p:cTn id="24" dur="200"/>
                                        <p:tgtEl>
                                          <p:spTgt spid="5"/>
                                        </p:tgtEl>
                                        <p:attrNameLst>
                                          <p:attrName>ppt_y</p:attrName>
                                        </p:attrNameLst>
                                      </p:cBhvr>
                                      <p:tavLst>
                                        <p:tav tm="0">
                                          <p:val>
                                            <p:strVal val="ppt_y"/>
                                          </p:val>
                                        </p:tav>
                                        <p:tav tm="100000">
                                          <p:val>
                                            <p:strVal val="ppt_y"/>
                                          </p:val>
                                        </p:tav>
                                      </p:tavLst>
                                    </p:anim>
                                    <p:set>
                                      <p:cBhvr>
                                        <p:cTn id="25" dur="1" fill="hold">
                                          <p:stCondLst>
                                            <p:cond delay="199"/>
                                          </p:stCondLst>
                                        </p:cTn>
                                        <p:tgtEl>
                                          <p:spTgt spid="5"/>
                                        </p:tgtEl>
                                        <p:attrNameLst>
                                          <p:attrName>style.visibility</p:attrName>
                                        </p:attrNameLst>
                                      </p:cBhvr>
                                      <p:to>
                                        <p:strVal val="hidden"/>
                                      </p:to>
                                    </p:set>
                                  </p:childTnLst>
                                </p:cTn>
                              </p:par>
                              <p:par>
                                <p:cTn id="26" presetID="2" presetClass="exit" presetSubtype="2" fill="hold" nodeType="withEffect">
                                  <p:stCondLst>
                                    <p:cond delay="0"/>
                                  </p:stCondLst>
                                  <p:childTnLst>
                                    <p:anim calcmode="lin" valueType="num">
                                      <p:cBhvr additive="base">
                                        <p:cTn id="27" dur="100"/>
                                        <p:tgtEl>
                                          <p:spTgt spid="8"/>
                                        </p:tgtEl>
                                        <p:attrNameLst>
                                          <p:attrName>ppt_x</p:attrName>
                                        </p:attrNameLst>
                                      </p:cBhvr>
                                      <p:tavLst>
                                        <p:tav tm="0">
                                          <p:val>
                                            <p:strVal val="ppt_x"/>
                                          </p:val>
                                        </p:tav>
                                        <p:tav tm="100000">
                                          <p:val>
                                            <p:strVal val="1+ppt_w/2"/>
                                          </p:val>
                                        </p:tav>
                                      </p:tavLst>
                                    </p:anim>
                                    <p:anim calcmode="lin" valueType="num">
                                      <p:cBhvr additive="base">
                                        <p:cTn id="28" dur="100"/>
                                        <p:tgtEl>
                                          <p:spTgt spid="8"/>
                                        </p:tgtEl>
                                        <p:attrNameLst>
                                          <p:attrName>ppt_y</p:attrName>
                                        </p:attrNameLst>
                                      </p:cBhvr>
                                      <p:tavLst>
                                        <p:tav tm="0">
                                          <p:val>
                                            <p:strVal val="ppt_y"/>
                                          </p:val>
                                        </p:tav>
                                        <p:tav tm="100000">
                                          <p:val>
                                            <p:strVal val="ppt_y"/>
                                          </p:val>
                                        </p:tav>
                                      </p:tavLst>
                                    </p:anim>
                                    <p:set>
                                      <p:cBhvr>
                                        <p:cTn id="29" dur="1" fill="hold">
                                          <p:stCondLst>
                                            <p:cond delay="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p:cNvGrpSpPr>
            <a:grpSpLocks/>
          </p:cNvGrpSpPr>
          <p:nvPr/>
        </p:nvGrpSpPr>
        <p:grpSpPr bwMode="auto">
          <a:xfrm>
            <a:off x="919163" y="1246188"/>
            <a:ext cx="2692400" cy="1096962"/>
            <a:chOff x="919107" y="1246578"/>
            <a:chExt cx="2692844" cy="1096075"/>
          </a:xfrm>
        </p:grpSpPr>
        <p:sp>
          <p:nvSpPr>
            <p:cNvPr id="91" name="Rectangle 90"/>
            <p:cNvSpPr/>
            <p:nvPr/>
          </p:nvSpPr>
          <p:spPr>
            <a:xfrm>
              <a:off x="919107" y="1278302"/>
              <a:ext cx="2295904" cy="329933"/>
            </a:xfrm>
            <a:prstGeom prst="rect">
              <a:avLst/>
            </a:prstGeom>
            <a:solidFill>
              <a:srgbClr val="009C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616" name="ZoneTexte 91"/>
            <p:cNvSpPr txBox="1">
              <a:spLocks noChangeArrowheads="1"/>
            </p:cNvSpPr>
            <p:nvPr/>
          </p:nvSpPr>
          <p:spPr bwMode="auto">
            <a:xfrm>
              <a:off x="1042717" y="1246578"/>
              <a:ext cx="2469255" cy="369332"/>
            </a:xfrm>
            <a:prstGeom prst="rect">
              <a:avLst/>
            </a:prstGeom>
            <a:noFill/>
            <a:ln w="9525">
              <a:noFill/>
              <a:miter lim="800000"/>
              <a:headEnd/>
              <a:tailEnd/>
            </a:ln>
          </p:spPr>
          <p:txBody>
            <a:bodyPr>
              <a:spAutoFit/>
            </a:bodyPr>
            <a:lstStyle/>
            <a:p>
              <a:pPr eaLnBrk="1" hangingPunct="1"/>
              <a:r>
                <a:rPr lang="fr-FR" altLang="fr-FR">
                  <a:solidFill>
                    <a:schemeClr val="bg1"/>
                  </a:solidFill>
                </a:rPr>
                <a:t>Le « Numérique », </a:t>
              </a:r>
            </a:p>
          </p:txBody>
        </p:sp>
        <p:sp>
          <p:nvSpPr>
            <p:cNvPr id="65" name="Parallélogramme 64"/>
            <p:cNvSpPr/>
            <p:nvPr/>
          </p:nvSpPr>
          <p:spPr>
            <a:xfrm>
              <a:off x="1042952" y="1606649"/>
              <a:ext cx="2145066" cy="125312"/>
            </a:xfrm>
            <a:prstGeom prst="parallelogram">
              <a:avLst>
                <a:gd name="adj" fmla="val 205317"/>
              </a:avLst>
            </a:prstGeom>
            <a:solidFill>
              <a:srgbClr val="0060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5" name="Rectangle 94"/>
            <p:cNvSpPr/>
            <p:nvPr/>
          </p:nvSpPr>
          <p:spPr>
            <a:xfrm>
              <a:off x="1042952" y="1731960"/>
              <a:ext cx="2568999" cy="586900"/>
            </a:xfrm>
            <a:prstGeom prst="rect">
              <a:avLst/>
            </a:prstGeom>
            <a:solidFill>
              <a:srgbClr val="009C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619" name="ZoneTexte 127"/>
            <p:cNvSpPr txBox="1">
              <a:spLocks noChangeArrowheads="1"/>
            </p:cNvSpPr>
            <p:nvPr/>
          </p:nvSpPr>
          <p:spPr bwMode="auto">
            <a:xfrm>
              <a:off x="1272336" y="1696322"/>
              <a:ext cx="2160062" cy="646331"/>
            </a:xfrm>
            <a:prstGeom prst="rect">
              <a:avLst/>
            </a:prstGeom>
            <a:noFill/>
            <a:ln w="9525">
              <a:noFill/>
              <a:miter lim="800000"/>
              <a:headEnd/>
              <a:tailEnd/>
            </a:ln>
          </p:spPr>
          <p:txBody>
            <a:bodyPr>
              <a:spAutoFit/>
            </a:bodyPr>
            <a:lstStyle/>
            <a:p>
              <a:pPr eaLnBrk="1" hangingPunct="1"/>
              <a:r>
                <a:rPr lang="fr-FR" altLang="fr-FR">
                  <a:solidFill>
                    <a:schemeClr val="bg1"/>
                  </a:solidFill>
                </a:rPr>
                <a:t>qu’est-ce que ça vous évoque ? </a:t>
              </a:r>
            </a:p>
          </p:txBody>
        </p:sp>
      </p:grpSp>
      <p:sp>
        <p:nvSpPr>
          <p:cNvPr id="16387" name="ZoneTexte 166"/>
          <p:cNvSpPr txBox="1">
            <a:spLocks noChangeArrowheads="1"/>
          </p:cNvSpPr>
          <p:nvPr/>
        </p:nvSpPr>
        <p:spPr bwMode="auto">
          <a:xfrm>
            <a:off x="0" y="557213"/>
            <a:ext cx="3467100" cy="400050"/>
          </a:xfrm>
          <a:prstGeom prst="rect">
            <a:avLst/>
          </a:prstGeom>
          <a:noFill/>
          <a:ln w="9525">
            <a:noFill/>
            <a:miter lim="800000"/>
            <a:headEnd/>
            <a:tailEnd/>
          </a:ln>
        </p:spPr>
        <p:txBody>
          <a:bodyPr>
            <a:spAutoFit/>
          </a:bodyPr>
          <a:lstStyle/>
          <a:p>
            <a:pPr eaLnBrk="1" hangingPunct="1"/>
            <a:r>
              <a:rPr lang="fr-FR" altLang="fr-FR" sz="2000" b="1">
                <a:solidFill>
                  <a:srgbClr val="009CC4"/>
                </a:solidFill>
              </a:rPr>
              <a:t>NUMÉRIQUE</a:t>
            </a:r>
          </a:p>
        </p:txBody>
      </p:sp>
      <p:sp>
        <p:nvSpPr>
          <p:cNvPr id="16388" name="ZoneTexte 168"/>
          <p:cNvSpPr txBox="1">
            <a:spLocks noChangeArrowheads="1"/>
          </p:cNvSpPr>
          <p:nvPr/>
        </p:nvSpPr>
        <p:spPr bwMode="auto">
          <a:xfrm>
            <a:off x="0" y="3175"/>
            <a:ext cx="7908925" cy="646113"/>
          </a:xfrm>
          <a:prstGeom prst="rect">
            <a:avLst/>
          </a:prstGeom>
          <a:noFill/>
          <a:ln w="9525">
            <a:noFill/>
            <a:miter lim="800000"/>
            <a:headEnd/>
            <a:tailEnd/>
          </a:ln>
        </p:spPr>
        <p:txBody>
          <a:bodyPr>
            <a:spAutoFit/>
          </a:bodyPr>
          <a:lstStyle/>
          <a:p>
            <a:pPr eaLnBrk="1" hangingPunct="1"/>
            <a:r>
              <a:rPr lang="fr-FR" altLang="fr-FR" sz="3600" b="1">
                <a:solidFill>
                  <a:srgbClr val="09093E"/>
                </a:solidFill>
              </a:rPr>
              <a:t>Les familles de métiers</a:t>
            </a:r>
          </a:p>
        </p:txBody>
      </p:sp>
      <p:grpSp>
        <p:nvGrpSpPr>
          <p:cNvPr id="28" name="Groupe 27"/>
          <p:cNvGrpSpPr>
            <a:grpSpLocks/>
          </p:cNvGrpSpPr>
          <p:nvPr/>
        </p:nvGrpSpPr>
        <p:grpSpPr bwMode="auto">
          <a:xfrm>
            <a:off x="415925" y="3686175"/>
            <a:ext cx="2720975" cy="2027238"/>
            <a:chOff x="416328" y="3686636"/>
            <a:chExt cx="2720993" cy="2027162"/>
          </a:xfrm>
        </p:grpSpPr>
        <p:grpSp>
          <p:nvGrpSpPr>
            <p:cNvPr id="16593" name="Groupe 191"/>
            <p:cNvGrpSpPr>
              <a:grpSpLocks/>
            </p:cNvGrpSpPr>
            <p:nvPr/>
          </p:nvGrpSpPr>
          <p:grpSpPr bwMode="auto">
            <a:xfrm>
              <a:off x="416328" y="3913798"/>
              <a:ext cx="2520000" cy="1800000"/>
              <a:chOff x="4196620" y="4801047"/>
              <a:chExt cx="3500362" cy="2348570"/>
            </a:xfrm>
          </p:grpSpPr>
          <p:grpSp>
            <p:nvGrpSpPr>
              <p:cNvPr id="16595" name="Groupe 193"/>
              <p:cNvGrpSpPr>
                <a:grpSpLocks/>
              </p:cNvGrpSpPr>
              <p:nvPr/>
            </p:nvGrpSpPr>
            <p:grpSpPr bwMode="auto">
              <a:xfrm>
                <a:off x="4196620" y="4801047"/>
                <a:ext cx="3500362" cy="2348570"/>
                <a:chOff x="338385" y="1932646"/>
                <a:chExt cx="3500362" cy="2348570"/>
              </a:xfrm>
            </p:grpSpPr>
            <p:sp>
              <p:nvSpPr>
                <p:cNvPr id="198" name="Rectangle 197"/>
                <p:cNvSpPr/>
                <p:nvPr/>
              </p:nvSpPr>
              <p:spPr>
                <a:xfrm>
                  <a:off x="338385" y="1932440"/>
                  <a:ext cx="3499501" cy="2319779"/>
                </a:xfrm>
                <a:prstGeom prst="rect">
                  <a:avLst/>
                </a:prstGeom>
                <a:solidFill>
                  <a:srgbClr val="009C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16600" name="Groupe 198"/>
                <p:cNvGrpSpPr>
                  <a:grpSpLocks/>
                </p:cNvGrpSpPr>
                <p:nvPr/>
              </p:nvGrpSpPr>
              <p:grpSpPr bwMode="auto">
                <a:xfrm>
                  <a:off x="381200" y="2070611"/>
                  <a:ext cx="2430758" cy="2210605"/>
                  <a:chOff x="381200" y="2070611"/>
                  <a:chExt cx="2430758" cy="2210605"/>
                </a:xfrm>
              </p:grpSpPr>
              <p:sp>
                <p:nvSpPr>
                  <p:cNvPr id="200" name="Rectangle à coins arrondis 199"/>
                  <p:cNvSpPr/>
                  <p:nvPr/>
                </p:nvSpPr>
                <p:spPr>
                  <a:xfrm rot="11886386" flipV="1">
                    <a:off x="380283" y="2071211"/>
                    <a:ext cx="392509" cy="138773"/>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1" name="Rectangle à coins arrondis 200"/>
                  <p:cNvSpPr/>
                  <p:nvPr/>
                </p:nvSpPr>
                <p:spPr>
                  <a:xfrm rot="8075434" flipV="1">
                    <a:off x="423336" y="2611930"/>
                    <a:ext cx="376964" cy="13230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2" name="Rectangle à coins arrondis 201"/>
                  <p:cNvSpPr/>
                  <p:nvPr/>
                </p:nvSpPr>
                <p:spPr>
                  <a:xfrm rot="3116719">
                    <a:off x="312514" y="4014988"/>
                    <a:ext cx="393534" cy="13892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3" name="Rectangle à coins arrondis 202"/>
                  <p:cNvSpPr/>
                  <p:nvPr/>
                </p:nvSpPr>
                <p:spPr>
                  <a:xfrm rot="1882377">
                    <a:off x="706639" y="2765074"/>
                    <a:ext cx="434405" cy="15534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4" name="Rectangle à coins arrondis 203"/>
                  <p:cNvSpPr/>
                  <p:nvPr/>
                </p:nvSpPr>
                <p:spPr>
                  <a:xfrm rot="10800000" flipV="1">
                    <a:off x="422180" y="3059189"/>
                    <a:ext cx="392509" cy="13670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5" name="Rectangle à coins arrondis 204"/>
                  <p:cNvSpPr/>
                  <p:nvPr/>
                </p:nvSpPr>
                <p:spPr>
                  <a:xfrm rot="8075434" flipV="1">
                    <a:off x="403490" y="3347217"/>
                    <a:ext cx="376964" cy="13230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6" name="Rectangle à coins arrondis 205"/>
                  <p:cNvSpPr/>
                  <p:nvPr/>
                </p:nvSpPr>
                <p:spPr>
                  <a:xfrm rot="1882377">
                    <a:off x="717663" y="3958104"/>
                    <a:ext cx="436611" cy="15534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7" name="Rectangle à coins arrondis 206"/>
                  <p:cNvSpPr/>
                  <p:nvPr/>
                </p:nvSpPr>
                <p:spPr>
                  <a:xfrm rot="10800000" flipV="1">
                    <a:off x="417769" y="2359113"/>
                    <a:ext cx="392509" cy="13877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8" name="Rectangle à coins arrondis 207"/>
                  <p:cNvSpPr/>
                  <p:nvPr/>
                </p:nvSpPr>
                <p:spPr>
                  <a:xfrm rot="381457" flipV="1">
                    <a:off x="1185145" y="3825545"/>
                    <a:ext cx="392509" cy="99419"/>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9" name="Rectangle à coins arrondis 208"/>
                  <p:cNvSpPr/>
                  <p:nvPr/>
                </p:nvSpPr>
                <p:spPr>
                  <a:xfrm rot="16968368" flipV="1">
                    <a:off x="2092495" y="3948909"/>
                    <a:ext cx="271331" cy="13230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10" name="Rectangle à coins arrondis 209"/>
                  <p:cNvSpPr/>
                  <p:nvPr/>
                </p:nvSpPr>
                <p:spPr>
                  <a:xfrm rot="8163231">
                    <a:off x="1319658" y="4020241"/>
                    <a:ext cx="443225" cy="11184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11" name="Rectangle à coins arrondis 210"/>
                  <p:cNvSpPr/>
                  <p:nvPr/>
                </p:nvSpPr>
                <p:spPr>
                  <a:xfrm rot="19692934" flipV="1">
                    <a:off x="1654833" y="4121731"/>
                    <a:ext cx="392509" cy="99419"/>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12" name="Rectangle à coins arrondis 211"/>
                  <p:cNvSpPr/>
                  <p:nvPr/>
                </p:nvSpPr>
                <p:spPr>
                  <a:xfrm rot="19692934" flipV="1">
                    <a:off x="2411183" y="4080306"/>
                    <a:ext cx="392509" cy="99419"/>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13" name="Rectangle à coins arrondis 212"/>
                  <p:cNvSpPr/>
                  <p:nvPr/>
                </p:nvSpPr>
                <p:spPr>
                  <a:xfrm rot="8075434" flipV="1">
                    <a:off x="432156" y="3662045"/>
                    <a:ext cx="376964" cy="13230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sp>
            <p:nvSpPr>
              <p:cNvPr id="195" name="Rectangle à coins arrondis 194"/>
              <p:cNvSpPr/>
              <p:nvPr/>
            </p:nvSpPr>
            <p:spPr>
              <a:xfrm rot="8163231">
                <a:off x="6882437" y="6905212"/>
                <a:ext cx="443227" cy="11184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96" name="Rectangle à coins arrondis 195"/>
              <p:cNvSpPr/>
              <p:nvPr/>
            </p:nvSpPr>
            <p:spPr>
              <a:xfrm rot="19692934" flipV="1">
                <a:off x="7219818" y="7004631"/>
                <a:ext cx="392509" cy="10149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97" name="Rectangle à coins arrondis 196"/>
              <p:cNvSpPr/>
              <p:nvPr/>
            </p:nvSpPr>
            <p:spPr>
              <a:xfrm rot="1882377">
                <a:off x="6531826" y="6743656"/>
                <a:ext cx="441021" cy="15534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pic>
          <p:nvPicPr>
            <p:cNvPr id="16594" name="Image 16"/>
            <p:cNvPicPr>
              <a:picLocks noChangeAspect="1" noChangeArrowheads="1"/>
            </p:cNvPicPr>
            <p:nvPr/>
          </p:nvPicPr>
          <p:blipFill>
            <a:blip r:embed="rId3" cstate="print"/>
            <a:srcRect/>
            <a:stretch>
              <a:fillRect/>
            </a:stretch>
          </p:blipFill>
          <p:spPr bwMode="auto">
            <a:xfrm>
              <a:off x="617321" y="3686636"/>
              <a:ext cx="2520000" cy="1800000"/>
            </a:xfrm>
            <a:prstGeom prst="rect">
              <a:avLst/>
            </a:prstGeom>
            <a:noFill/>
            <a:ln w="9525">
              <a:noFill/>
              <a:miter lim="800000"/>
              <a:headEnd/>
              <a:tailEnd/>
            </a:ln>
          </p:spPr>
        </p:pic>
      </p:grpSp>
      <p:grpSp>
        <p:nvGrpSpPr>
          <p:cNvPr id="29" name="Groupe 28"/>
          <p:cNvGrpSpPr>
            <a:grpSpLocks/>
          </p:cNvGrpSpPr>
          <p:nvPr/>
        </p:nvGrpSpPr>
        <p:grpSpPr bwMode="auto">
          <a:xfrm>
            <a:off x="3298825" y="3686175"/>
            <a:ext cx="2727325" cy="2019300"/>
            <a:chOff x="3299363" y="3686636"/>
            <a:chExt cx="2726717" cy="2018710"/>
          </a:xfrm>
        </p:grpSpPr>
        <p:grpSp>
          <p:nvGrpSpPr>
            <p:cNvPr id="16571" name="Groupe 167"/>
            <p:cNvGrpSpPr>
              <a:grpSpLocks/>
            </p:cNvGrpSpPr>
            <p:nvPr/>
          </p:nvGrpSpPr>
          <p:grpSpPr bwMode="auto">
            <a:xfrm>
              <a:off x="3299363" y="3905346"/>
              <a:ext cx="2520000" cy="1800000"/>
              <a:chOff x="4196620" y="4801046"/>
              <a:chExt cx="3500362" cy="2354323"/>
            </a:xfrm>
          </p:grpSpPr>
          <p:grpSp>
            <p:nvGrpSpPr>
              <p:cNvPr id="16573" name="Groupe 169"/>
              <p:cNvGrpSpPr>
                <a:grpSpLocks/>
              </p:cNvGrpSpPr>
              <p:nvPr/>
            </p:nvGrpSpPr>
            <p:grpSpPr bwMode="auto">
              <a:xfrm>
                <a:off x="4196620" y="4801046"/>
                <a:ext cx="3500362" cy="2354323"/>
                <a:chOff x="338385" y="1932645"/>
                <a:chExt cx="3500362" cy="2354323"/>
              </a:xfrm>
            </p:grpSpPr>
            <p:sp>
              <p:nvSpPr>
                <p:cNvPr id="174" name="Rectangle 173"/>
                <p:cNvSpPr/>
                <p:nvPr/>
              </p:nvSpPr>
              <p:spPr>
                <a:xfrm>
                  <a:off x="338385" y="1933039"/>
                  <a:ext cx="3500901" cy="2353929"/>
                </a:xfrm>
                <a:prstGeom prst="rect">
                  <a:avLst/>
                </a:prstGeom>
                <a:solidFill>
                  <a:srgbClr val="009C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16578" name="Groupe 174"/>
                <p:cNvGrpSpPr>
                  <a:grpSpLocks/>
                </p:cNvGrpSpPr>
                <p:nvPr/>
              </p:nvGrpSpPr>
              <p:grpSpPr bwMode="auto">
                <a:xfrm>
                  <a:off x="381200" y="2070611"/>
                  <a:ext cx="2430758" cy="2210605"/>
                  <a:chOff x="381200" y="2070611"/>
                  <a:chExt cx="2430758" cy="2210605"/>
                </a:xfrm>
              </p:grpSpPr>
              <p:sp>
                <p:nvSpPr>
                  <p:cNvPr id="176" name="Rectangle à coins arrondis 175"/>
                  <p:cNvSpPr/>
                  <p:nvPr/>
                </p:nvSpPr>
                <p:spPr>
                  <a:xfrm rot="11886386" flipV="1">
                    <a:off x="380274" y="2070040"/>
                    <a:ext cx="392418" cy="13700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7" name="Rectangle à coins arrondis 176"/>
                  <p:cNvSpPr/>
                  <p:nvPr/>
                </p:nvSpPr>
                <p:spPr>
                  <a:xfrm rot="8075434" flipV="1">
                    <a:off x="423898" y="2611066"/>
                    <a:ext cx="375716" cy="13227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8" name="Rectangle à coins arrondis 177"/>
                  <p:cNvSpPr/>
                  <p:nvPr/>
                </p:nvSpPr>
                <p:spPr>
                  <a:xfrm rot="3116719">
                    <a:off x="312044" y="4014097"/>
                    <a:ext cx="394397" cy="13889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9" name="Rectangle à coins arrondis 178"/>
                  <p:cNvSpPr/>
                  <p:nvPr/>
                </p:nvSpPr>
                <p:spPr>
                  <a:xfrm rot="1882377">
                    <a:off x="706554" y="2763349"/>
                    <a:ext cx="443123" cy="155684"/>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0" name="Rectangle à coins arrondis 179"/>
                  <p:cNvSpPr/>
                  <p:nvPr/>
                </p:nvSpPr>
                <p:spPr>
                  <a:xfrm rot="10800000" flipV="1">
                    <a:off x="422160" y="3058109"/>
                    <a:ext cx="394624" cy="13700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1" name="Rectangle à coins arrondis 180"/>
                  <p:cNvSpPr/>
                  <p:nvPr/>
                </p:nvSpPr>
                <p:spPr>
                  <a:xfrm rot="8075434" flipV="1">
                    <a:off x="403019" y="3346929"/>
                    <a:ext cx="377791" cy="13227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2" name="Rectangle à coins arrondis 181"/>
                  <p:cNvSpPr/>
                  <p:nvPr/>
                </p:nvSpPr>
                <p:spPr>
                  <a:xfrm rot="1882377">
                    <a:off x="717576" y="3956920"/>
                    <a:ext cx="443125" cy="155683"/>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3" name="Rectangle à coins arrondis 182"/>
                  <p:cNvSpPr/>
                  <p:nvPr/>
                </p:nvSpPr>
                <p:spPr>
                  <a:xfrm rot="10800000" flipV="1">
                    <a:off x="417751" y="2358573"/>
                    <a:ext cx="392418" cy="13700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4" name="Rectangle à coins arrondis 183"/>
                  <p:cNvSpPr/>
                  <p:nvPr/>
                </p:nvSpPr>
                <p:spPr>
                  <a:xfrm rot="381457" flipV="1">
                    <a:off x="1191566" y="3824071"/>
                    <a:ext cx="392418" cy="9963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5" name="Rectangle à coins arrondis 184"/>
                  <p:cNvSpPr/>
                  <p:nvPr/>
                </p:nvSpPr>
                <p:spPr>
                  <a:xfrm rot="16968368" flipV="1">
                    <a:off x="2099479" y="3946763"/>
                    <a:ext cx="271926" cy="13448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6" name="Rectangle à coins arrondis 185"/>
                  <p:cNvSpPr/>
                  <p:nvPr/>
                </p:nvSpPr>
                <p:spPr>
                  <a:xfrm rot="8163231">
                    <a:off x="1326045" y="4019194"/>
                    <a:ext cx="443125" cy="11416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7" name="Rectangle à coins arrondis 186"/>
                  <p:cNvSpPr/>
                  <p:nvPr/>
                </p:nvSpPr>
                <p:spPr>
                  <a:xfrm rot="19692934" flipV="1">
                    <a:off x="1663349" y="4120906"/>
                    <a:ext cx="392418" cy="9963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8" name="Rectangle à coins arrondis 187"/>
                  <p:cNvSpPr/>
                  <p:nvPr/>
                </p:nvSpPr>
                <p:spPr>
                  <a:xfrm rot="19692934" flipV="1">
                    <a:off x="2419526" y="4079390"/>
                    <a:ext cx="392418" cy="101714"/>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9" name="Rectangle à coins arrondis 188"/>
                  <p:cNvSpPr/>
                  <p:nvPr/>
                </p:nvSpPr>
                <p:spPr>
                  <a:xfrm rot="8075434" flipV="1">
                    <a:off x="431678" y="3662447"/>
                    <a:ext cx="377791" cy="13227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sp>
            <p:nvSpPr>
              <p:cNvPr id="171" name="Rectangle à coins arrondis 170"/>
              <p:cNvSpPr/>
              <p:nvPr/>
            </p:nvSpPr>
            <p:spPr>
              <a:xfrm rot="8163231">
                <a:off x="6884025" y="6904201"/>
                <a:ext cx="443123" cy="11416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2" name="Rectangle à coins arrondis 171"/>
              <p:cNvSpPr/>
              <p:nvPr/>
            </p:nvSpPr>
            <p:spPr>
              <a:xfrm rot="19692934" flipV="1">
                <a:off x="7221328" y="7005913"/>
                <a:ext cx="392418" cy="9963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3" name="Rectangle à coins arrondis 172"/>
              <p:cNvSpPr/>
              <p:nvPr/>
            </p:nvSpPr>
            <p:spPr>
              <a:xfrm rot="1882377">
                <a:off x="6531289" y="6744365"/>
                <a:ext cx="443123" cy="155684"/>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pic>
          <p:nvPicPr>
            <p:cNvPr id="16572" name="Image 17"/>
            <p:cNvPicPr>
              <a:picLocks noChangeAspect="1" noChangeArrowheads="1"/>
            </p:cNvPicPr>
            <p:nvPr/>
          </p:nvPicPr>
          <p:blipFill>
            <a:blip r:embed="rId4" cstate="print"/>
            <a:srcRect/>
            <a:stretch>
              <a:fillRect/>
            </a:stretch>
          </p:blipFill>
          <p:spPr bwMode="auto">
            <a:xfrm>
              <a:off x="3506080" y="3686636"/>
              <a:ext cx="2520000" cy="1800000"/>
            </a:xfrm>
            <a:prstGeom prst="rect">
              <a:avLst/>
            </a:prstGeom>
            <a:noFill/>
            <a:ln w="9525">
              <a:noFill/>
              <a:miter lim="800000"/>
              <a:headEnd/>
              <a:tailEnd/>
            </a:ln>
          </p:spPr>
        </p:pic>
      </p:grpSp>
      <p:grpSp>
        <p:nvGrpSpPr>
          <p:cNvPr id="27" name="Groupe 26"/>
          <p:cNvGrpSpPr>
            <a:grpSpLocks/>
          </p:cNvGrpSpPr>
          <p:nvPr/>
        </p:nvGrpSpPr>
        <p:grpSpPr bwMode="auto">
          <a:xfrm>
            <a:off x="7997825" y="1177925"/>
            <a:ext cx="2728913" cy="2028825"/>
            <a:chOff x="7997945" y="1177495"/>
            <a:chExt cx="2728452" cy="2028598"/>
          </a:xfrm>
        </p:grpSpPr>
        <p:grpSp>
          <p:nvGrpSpPr>
            <p:cNvPr id="16549" name="Groupe 117"/>
            <p:cNvGrpSpPr>
              <a:grpSpLocks/>
            </p:cNvGrpSpPr>
            <p:nvPr/>
          </p:nvGrpSpPr>
          <p:grpSpPr bwMode="auto">
            <a:xfrm>
              <a:off x="7997945" y="1406093"/>
              <a:ext cx="2520000" cy="1800000"/>
              <a:chOff x="4196620" y="4801047"/>
              <a:chExt cx="3500362" cy="2348570"/>
            </a:xfrm>
          </p:grpSpPr>
          <p:grpSp>
            <p:nvGrpSpPr>
              <p:cNvPr id="16551" name="Groupe 119"/>
              <p:cNvGrpSpPr>
                <a:grpSpLocks/>
              </p:cNvGrpSpPr>
              <p:nvPr/>
            </p:nvGrpSpPr>
            <p:grpSpPr bwMode="auto">
              <a:xfrm>
                <a:off x="4196620" y="4801047"/>
                <a:ext cx="3500362" cy="2348570"/>
                <a:chOff x="338385" y="1932646"/>
                <a:chExt cx="3500362" cy="2348570"/>
              </a:xfrm>
            </p:grpSpPr>
            <p:sp>
              <p:nvSpPr>
                <p:cNvPr id="125" name="Rectangle 124"/>
                <p:cNvSpPr/>
                <p:nvPr/>
              </p:nvSpPr>
              <p:spPr>
                <a:xfrm>
                  <a:off x="338385" y="1932615"/>
                  <a:ext cx="3501090" cy="2303038"/>
                </a:xfrm>
                <a:prstGeom prst="rect">
                  <a:avLst/>
                </a:prstGeom>
                <a:solidFill>
                  <a:srgbClr val="009C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16556" name="Groupe 125"/>
                <p:cNvGrpSpPr>
                  <a:grpSpLocks/>
                </p:cNvGrpSpPr>
                <p:nvPr/>
              </p:nvGrpSpPr>
              <p:grpSpPr bwMode="auto">
                <a:xfrm>
                  <a:off x="381200" y="2070611"/>
                  <a:ext cx="2430758" cy="2210605"/>
                  <a:chOff x="381200" y="2070611"/>
                  <a:chExt cx="2430758" cy="2210605"/>
                </a:xfrm>
              </p:grpSpPr>
              <p:sp>
                <p:nvSpPr>
                  <p:cNvPr id="127" name="Rectangle à coins arrondis 126"/>
                  <p:cNvSpPr/>
                  <p:nvPr/>
                </p:nvSpPr>
                <p:spPr>
                  <a:xfrm rot="11886386" flipV="1">
                    <a:off x="380275" y="2071378"/>
                    <a:ext cx="392439" cy="13876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9" name="Rectangle à coins arrondis 128"/>
                  <p:cNvSpPr/>
                  <p:nvPr/>
                </p:nvSpPr>
                <p:spPr>
                  <a:xfrm rot="8075434" flipV="1">
                    <a:off x="423301" y="2612063"/>
                    <a:ext cx="376936" cy="132283"/>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0" name="Rectangle à coins arrondis 129"/>
                  <p:cNvSpPr/>
                  <p:nvPr/>
                </p:nvSpPr>
                <p:spPr>
                  <a:xfrm rot="3116719">
                    <a:off x="312498" y="4015015"/>
                    <a:ext cx="393505" cy="138898"/>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1" name="Rectangle à coins arrondis 130"/>
                  <p:cNvSpPr/>
                  <p:nvPr/>
                </p:nvSpPr>
                <p:spPr>
                  <a:xfrm rot="1882377">
                    <a:off x="706573" y="2765188"/>
                    <a:ext cx="443147" cy="15533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2" name="Rectangle à coins arrondis 131"/>
                  <p:cNvSpPr/>
                  <p:nvPr/>
                </p:nvSpPr>
                <p:spPr>
                  <a:xfrm rot="10800000" flipV="1">
                    <a:off x="422164" y="3059281"/>
                    <a:ext cx="394645" cy="13669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3" name="Rectangle à coins arrondis 132"/>
                  <p:cNvSpPr/>
                  <p:nvPr/>
                </p:nvSpPr>
                <p:spPr>
                  <a:xfrm rot="8075434" flipV="1">
                    <a:off x="403459" y="3347294"/>
                    <a:ext cx="376936" cy="132283"/>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4" name="Rectangle à coins arrondis 133"/>
                  <p:cNvSpPr/>
                  <p:nvPr/>
                </p:nvSpPr>
                <p:spPr>
                  <a:xfrm rot="1882377">
                    <a:off x="717596" y="3958128"/>
                    <a:ext cx="443149" cy="15533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5" name="Rectangle à coins arrondis 134"/>
                  <p:cNvSpPr/>
                  <p:nvPr/>
                </p:nvSpPr>
                <p:spPr>
                  <a:xfrm rot="10800000" flipV="1">
                    <a:off x="417755" y="2359257"/>
                    <a:ext cx="392439" cy="138763"/>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6" name="Rectangle à coins arrondis 135"/>
                  <p:cNvSpPr/>
                  <p:nvPr/>
                </p:nvSpPr>
                <p:spPr>
                  <a:xfrm rot="381457" flipV="1">
                    <a:off x="1191611" y="3825579"/>
                    <a:ext cx="392439" cy="9941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7" name="Rectangle à coins arrondis 136"/>
                  <p:cNvSpPr/>
                  <p:nvPr/>
                </p:nvSpPr>
                <p:spPr>
                  <a:xfrm rot="16968368" flipV="1">
                    <a:off x="2099887" y="3947839"/>
                    <a:ext cx="271312" cy="134488"/>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8" name="Rectangle à coins arrondis 137"/>
                  <p:cNvSpPr/>
                  <p:nvPr/>
                </p:nvSpPr>
                <p:spPr>
                  <a:xfrm rot="8163231">
                    <a:off x="1326098" y="4020260"/>
                    <a:ext cx="443149" cy="111838"/>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9" name="Rectangle à coins arrondis 138"/>
                  <p:cNvSpPr/>
                  <p:nvPr/>
                </p:nvSpPr>
                <p:spPr>
                  <a:xfrm rot="19692934" flipV="1">
                    <a:off x="1663420" y="4121744"/>
                    <a:ext cx="392439" cy="9941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0" name="Rectangle à coins arrondis 139"/>
                  <p:cNvSpPr/>
                  <p:nvPr/>
                </p:nvSpPr>
                <p:spPr>
                  <a:xfrm rot="19692934" flipV="1">
                    <a:off x="2419637" y="4080322"/>
                    <a:ext cx="392439" cy="9941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1" name="Rectangle à coins arrondis 140"/>
                  <p:cNvSpPr/>
                  <p:nvPr/>
                </p:nvSpPr>
                <p:spPr>
                  <a:xfrm rot="8075434" flipV="1">
                    <a:off x="432120" y="3662098"/>
                    <a:ext cx="376936" cy="132283"/>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sp>
            <p:nvSpPr>
              <p:cNvPr id="121" name="Rectangle à coins arrondis 120"/>
              <p:cNvSpPr/>
              <p:nvPr/>
            </p:nvSpPr>
            <p:spPr>
              <a:xfrm rot="8163231">
                <a:off x="6884170" y="6905230"/>
                <a:ext cx="443147" cy="111838"/>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3" name="Rectangle à coins arrondis 122"/>
              <p:cNvSpPr/>
              <p:nvPr/>
            </p:nvSpPr>
            <p:spPr>
              <a:xfrm rot="19692934" flipV="1">
                <a:off x="7221491" y="7004642"/>
                <a:ext cx="392440" cy="101483"/>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4" name="Rectangle à coins arrondis 123"/>
              <p:cNvSpPr/>
              <p:nvPr/>
            </p:nvSpPr>
            <p:spPr>
              <a:xfrm rot="1882377">
                <a:off x="6531415" y="6743686"/>
                <a:ext cx="443147" cy="15533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pic>
          <p:nvPicPr>
            <p:cNvPr id="16550" name="Image 18"/>
            <p:cNvPicPr>
              <a:picLocks noChangeAspect="1" noChangeArrowheads="1"/>
            </p:cNvPicPr>
            <p:nvPr/>
          </p:nvPicPr>
          <p:blipFill>
            <a:blip r:embed="rId5" cstate="print"/>
            <a:srcRect/>
            <a:stretch>
              <a:fillRect/>
            </a:stretch>
          </p:blipFill>
          <p:spPr bwMode="auto">
            <a:xfrm>
              <a:off x="8206397" y="1177495"/>
              <a:ext cx="2520000" cy="1800000"/>
            </a:xfrm>
            <a:prstGeom prst="rect">
              <a:avLst/>
            </a:prstGeom>
            <a:noFill/>
            <a:ln w="9525">
              <a:noFill/>
              <a:miter lim="800000"/>
              <a:headEnd/>
              <a:tailEnd/>
            </a:ln>
          </p:spPr>
        </p:pic>
      </p:grpSp>
      <p:grpSp>
        <p:nvGrpSpPr>
          <p:cNvPr id="30" name="Groupe 29"/>
          <p:cNvGrpSpPr>
            <a:grpSpLocks/>
          </p:cNvGrpSpPr>
          <p:nvPr/>
        </p:nvGrpSpPr>
        <p:grpSpPr bwMode="auto">
          <a:xfrm>
            <a:off x="6184900" y="3686175"/>
            <a:ext cx="2720975" cy="2054225"/>
            <a:chOff x="6184479" y="3686636"/>
            <a:chExt cx="2720891" cy="2053373"/>
          </a:xfrm>
        </p:grpSpPr>
        <p:grpSp>
          <p:nvGrpSpPr>
            <p:cNvPr id="16527" name="Groupe 143"/>
            <p:cNvGrpSpPr>
              <a:grpSpLocks/>
            </p:cNvGrpSpPr>
            <p:nvPr/>
          </p:nvGrpSpPr>
          <p:grpSpPr bwMode="auto">
            <a:xfrm>
              <a:off x="6184479" y="3940009"/>
              <a:ext cx="2520000" cy="1800000"/>
              <a:chOff x="4196620" y="4801047"/>
              <a:chExt cx="3500362" cy="2348570"/>
            </a:xfrm>
          </p:grpSpPr>
          <p:grpSp>
            <p:nvGrpSpPr>
              <p:cNvPr id="16529" name="Groupe 145"/>
              <p:cNvGrpSpPr>
                <a:grpSpLocks/>
              </p:cNvGrpSpPr>
              <p:nvPr/>
            </p:nvGrpSpPr>
            <p:grpSpPr bwMode="auto">
              <a:xfrm>
                <a:off x="4196620" y="4801047"/>
                <a:ext cx="3500362" cy="2348570"/>
                <a:chOff x="338385" y="1932646"/>
                <a:chExt cx="3500362" cy="2348570"/>
              </a:xfrm>
            </p:grpSpPr>
            <p:sp>
              <p:nvSpPr>
                <p:cNvPr id="150" name="Rectangle 149"/>
                <p:cNvSpPr/>
                <p:nvPr/>
              </p:nvSpPr>
              <p:spPr>
                <a:xfrm>
                  <a:off x="338385" y="1933327"/>
                  <a:ext cx="3499369" cy="2302339"/>
                </a:xfrm>
                <a:prstGeom prst="rect">
                  <a:avLst/>
                </a:prstGeom>
                <a:solidFill>
                  <a:srgbClr val="009C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16534" name="Groupe 150"/>
                <p:cNvGrpSpPr>
                  <a:grpSpLocks/>
                </p:cNvGrpSpPr>
                <p:nvPr/>
              </p:nvGrpSpPr>
              <p:grpSpPr bwMode="auto">
                <a:xfrm>
                  <a:off x="381200" y="2070611"/>
                  <a:ext cx="2430758" cy="2210605"/>
                  <a:chOff x="381200" y="2070611"/>
                  <a:chExt cx="2430758" cy="2210605"/>
                </a:xfrm>
              </p:grpSpPr>
              <p:sp>
                <p:nvSpPr>
                  <p:cNvPr id="152" name="Rectangle à coins arrondis 151"/>
                  <p:cNvSpPr/>
                  <p:nvPr/>
                </p:nvSpPr>
                <p:spPr>
                  <a:xfrm rot="11886386" flipV="1">
                    <a:off x="380280" y="2078258"/>
                    <a:ext cx="392494" cy="13872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3" name="Rectangle à coins arrondis 152"/>
                  <p:cNvSpPr/>
                  <p:nvPr/>
                </p:nvSpPr>
                <p:spPr>
                  <a:xfrm rot="8075434" flipV="1">
                    <a:off x="426501" y="2615644"/>
                    <a:ext cx="370611" cy="13230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4" name="Rectangle à coins arrondis 153"/>
                  <p:cNvSpPr/>
                  <p:nvPr/>
                </p:nvSpPr>
                <p:spPr>
                  <a:xfrm rot="3116719">
                    <a:off x="312581" y="4015065"/>
                    <a:ext cx="393385" cy="13891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5" name="Rectangle à coins arrondis 154"/>
                  <p:cNvSpPr/>
                  <p:nvPr/>
                </p:nvSpPr>
                <p:spPr>
                  <a:xfrm rot="1882377">
                    <a:off x="706624" y="2765647"/>
                    <a:ext cx="434388" cy="155284"/>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6" name="Rectangle à coins arrondis 155"/>
                  <p:cNvSpPr/>
                  <p:nvPr/>
                </p:nvSpPr>
                <p:spPr>
                  <a:xfrm rot="10800000" flipV="1">
                    <a:off x="422175" y="3059651"/>
                    <a:ext cx="392494" cy="13665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7" name="Rectangle à coins arrondis 156"/>
                  <p:cNvSpPr/>
                  <p:nvPr/>
                </p:nvSpPr>
                <p:spPr>
                  <a:xfrm rot="8075434" flipV="1">
                    <a:off x="403551" y="3347548"/>
                    <a:ext cx="376822" cy="13230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8" name="Rectangle à coins arrondis 157"/>
                  <p:cNvSpPr/>
                  <p:nvPr/>
                </p:nvSpPr>
                <p:spPr>
                  <a:xfrm rot="1882377">
                    <a:off x="717648" y="3958226"/>
                    <a:ext cx="436594" cy="155284"/>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9" name="Rectangle à coins arrondis 158"/>
                  <p:cNvSpPr/>
                  <p:nvPr/>
                </p:nvSpPr>
                <p:spPr>
                  <a:xfrm rot="10800000" flipV="1">
                    <a:off x="417765" y="2366051"/>
                    <a:ext cx="392494" cy="138719"/>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0" name="Rectangle à coins arrondis 159"/>
                  <p:cNvSpPr/>
                  <p:nvPr/>
                </p:nvSpPr>
                <p:spPr>
                  <a:xfrm rot="381457" flipV="1">
                    <a:off x="1185112" y="3825717"/>
                    <a:ext cx="392494" cy="9938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1" name="Rectangle à coins arrondis 160"/>
                  <p:cNvSpPr/>
                  <p:nvPr/>
                </p:nvSpPr>
                <p:spPr>
                  <a:xfrm rot="16968368" flipV="1">
                    <a:off x="2092472" y="3949014"/>
                    <a:ext cx="271230" cy="13230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2" name="Rectangle à coins arrondis 161"/>
                  <p:cNvSpPr/>
                  <p:nvPr/>
                </p:nvSpPr>
                <p:spPr>
                  <a:xfrm rot="8163231">
                    <a:off x="1319619" y="4020339"/>
                    <a:ext cx="443208" cy="111804"/>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3" name="Rectangle à coins arrondis 162"/>
                  <p:cNvSpPr/>
                  <p:nvPr/>
                </p:nvSpPr>
                <p:spPr>
                  <a:xfrm rot="19692934" flipV="1">
                    <a:off x="1654783" y="4121792"/>
                    <a:ext cx="392494" cy="9938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4" name="Rectangle à coins arrondis 163"/>
                  <p:cNvSpPr/>
                  <p:nvPr/>
                </p:nvSpPr>
                <p:spPr>
                  <a:xfrm rot="19692934" flipV="1">
                    <a:off x="2411104" y="4080383"/>
                    <a:ext cx="392494" cy="9938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5" name="Rectangle à coins arrondis 164"/>
                  <p:cNvSpPr/>
                  <p:nvPr/>
                </p:nvSpPr>
                <p:spPr>
                  <a:xfrm rot="8075434" flipV="1">
                    <a:off x="432215" y="3662256"/>
                    <a:ext cx="376822" cy="13230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sp>
            <p:nvSpPr>
              <p:cNvPr id="147" name="Rectangle à coins arrondis 146"/>
              <p:cNvSpPr/>
              <p:nvPr/>
            </p:nvSpPr>
            <p:spPr>
              <a:xfrm rot="8163231">
                <a:off x="6882335" y="6905304"/>
                <a:ext cx="443210" cy="111804"/>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8" name="Rectangle à coins arrondis 147"/>
              <p:cNvSpPr/>
              <p:nvPr/>
            </p:nvSpPr>
            <p:spPr>
              <a:xfrm rot="19692934" flipV="1">
                <a:off x="7219704" y="7004686"/>
                <a:ext cx="392494" cy="101453"/>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9" name="Rectangle à coins arrondis 148"/>
              <p:cNvSpPr/>
              <p:nvPr/>
            </p:nvSpPr>
            <p:spPr>
              <a:xfrm rot="1882377">
                <a:off x="6531738" y="6743809"/>
                <a:ext cx="441004" cy="155284"/>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pic>
          <p:nvPicPr>
            <p:cNvPr id="16528" name="Image 19"/>
            <p:cNvPicPr>
              <a:picLocks noChangeAspect="1" noChangeArrowheads="1"/>
            </p:cNvPicPr>
            <p:nvPr/>
          </p:nvPicPr>
          <p:blipFill>
            <a:blip r:embed="rId6" cstate="print"/>
            <a:srcRect/>
            <a:stretch>
              <a:fillRect/>
            </a:stretch>
          </p:blipFill>
          <p:spPr bwMode="auto">
            <a:xfrm>
              <a:off x="6385370" y="3686636"/>
              <a:ext cx="2520000" cy="1800000"/>
            </a:xfrm>
            <a:prstGeom prst="rect">
              <a:avLst/>
            </a:prstGeom>
            <a:noFill/>
            <a:ln w="9525">
              <a:noFill/>
              <a:miter lim="800000"/>
              <a:headEnd/>
              <a:tailEnd/>
            </a:ln>
          </p:spPr>
        </p:pic>
      </p:grpSp>
      <p:grpSp>
        <p:nvGrpSpPr>
          <p:cNvPr id="31" name="Groupe 30"/>
          <p:cNvGrpSpPr>
            <a:grpSpLocks/>
          </p:cNvGrpSpPr>
          <p:nvPr/>
        </p:nvGrpSpPr>
        <p:grpSpPr bwMode="auto">
          <a:xfrm>
            <a:off x="9074150" y="3686175"/>
            <a:ext cx="2732088" cy="2039938"/>
            <a:chOff x="9073918" y="3686636"/>
            <a:chExt cx="2732948" cy="2039054"/>
          </a:xfrm>
        </p:grpSpPr>
        <p:grpSp>
          <p:nvGrpSpPr>
            <p:cNvPr id="16505" name="Groupe 215"/>
            <p:cNvGrpSpPr>
              <a:grpSpLocks/>
            </p:cNvGrpSpPr>
            <p:nvPr/>
          </p:nvGrpSpPr>
          <p:grpSpPr bwMode="auto">
            <a:xfrm>
              <a:off x="9073918" y="3925690"/>
              <a:ext cx="2520000" cy="1800000"/>
              <a:chOff x="4196620" y="4801047"/>
              <a:chExt cx="3500362" cy="2348570"/>
            </a:xfrm>
          </p:grpSpPr>
          <p:grpSp>
            <p:nvGrpSpPr>
              <p:cNvPr id="16507" name="Groupe 217"/>
              <p:cNvGrpSpPr>
                <a:grpSpLocks/>
              </p:cNvGrpSpPr>
              <p:nvPr/>
            </p:nvGrpSpPr>
            <p:grpSpPr bwMode="auto">
              <a:xfrm>
                <a:off x="4196620" y="4801047"/>
                <a:ext cx="3500362" cy="2348570"/>
                <a:chOff x="338385" y="1932646"/>
                <a:chExt cx="3500362" cy="2348570"/>
              </a:xfrm>
            </p:grpSpPr>
            <p:sp>
              <p:nvSpPr>
                <p:cNvPr id="222" name="Rectangle 221"/>
                <p:cNvSpPr/>
                <p:nvPr/>
              </p:nvSpPr>
              <p:spPr>
                <a:xfrm>
                  <a:off x="338385" y="1933370"/>
                  <a:ext cx="3500579" cy="2302297"/>
                </a:xfrm>
                <a:prstGeom prst="rect">
                  <a:avLst/>
                </a:prstGeom>
                <a:solidFill>
                  <a:srgbClr val="009C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16512" name="Groupe 222"/>
                <p:cNvGrpSpPr>
                  <a:grpSpLocks/>
                </p:cNvGrpSpPr>
                <p:nvPr/>
              </p:nvGrpSpPr>
              <p:grpSpPr bwMode="auto">
                <a:xfrm>
                  <a:off x="381200" y="2070611"/>
                  <a:ext cx="2430758" cy="2210605"/>
                  <a:chOff x="381200" y="2070611"/>
                  <a:chExt cx="2430758" cy="2210605"/>
                </a:xfrm>
              </p:grpSpPr>
              <p:sp>
                <p:nvSpPr>
                  <p:cNvPr id="224" name="Rectangle à coins arrondis 223"/>
                  <p:cNvSpPr/>
                  <p:nvPr/>
                </p:nvSpPr>
                <p:spPr>
                  <a:xfrm rot="11886386" flipV="1">
                    <a:off x="380295" y="2078299"/>
                    <a:ext cx="392629" cy="13871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5" name="Rectangle à coins arrondis 224"/>
                  <p:cNvSpPr/>
                  <p:nvPr/>
                </p:nvSpPr>
                <p:spPr>
                  <a:xfrm rot="8075434" flipV="1">
                    <a:off x="426601" y="2615650"/>
                    <a:ext cx="370603" cy="13234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6" name="Rectangle à coins arrondis 225"/>
                  <p:cNvSpPr/>
                  <p:nvPr/>
                </p:nvSpPr>
                <p:spPr>
                  <a:xfrm rot="3116719">
                    <a:off x="312644" y="4015044"/>
                    <a:ext cx="393378" cy="138965"/>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7" name="Rectangle à coins arrondis 226"/>
                  <p:cNvSpPr/>
                  <p:nvPr/>
                </p:nvSpPr>
                <p:spPr>
                  <a:xfrm rot="1882377">
                    <a:off x="706751" y="2765676"/>
                    <a:ext cx="441157" cy="15528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8" name="Rectangle à coins arrondis 227"/>
                  <p:cNvSpPr/>
                  <p:nvPr/>
                </p:nvSpPr>
                <p:spPr>
                  <a:xfrm rot="10800000" flipV="1">
                    <a:off x="422205" y="3059674"/>
                    <a:ext cx="392629" cy="13664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9" name="Rectangle à coins arrondis 228"/>
                  <p:cNvSpPr/>
                  <p:nvPr/>
                </p:nvSpPr>
                <p:spPr>
                  <a:xfrm rot="8075434" flipV="1">
                    <a:off x="403643" y="3347541"/>
                    <a:ext cx="376815" cy="13234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0" name="Rectangle à coins arrondis 229"/>
                  <p:cNvSpPr/>
                  <p:nvPr/>
                </p:nvSpPr>
                <p:spPr>
                  <a:xfrm rot="1882377">
                    <a:off x="717780" y="3958232"/>
                    <a:ext cx="443363" cy="15528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1" name="Rectangle à coins arrondis 230"/>
                  <p:cNvSpPr/>
                  <p:nvPr/>
                </p:nvSpPr>
                <p:spPr>
                  <a:xfrm rot="10800000" flipV="1">
                    <a:off x="417793" y="2366086"/>
                    <a:ext cx="392629" cy="138718"/>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2" name="Rectangle à coins arrondis 231"/>
                  <p:cNvSpPr/>
                  <p:nvPr/>
                </p:nvSpPr>
                <p:spPr>
                  <a:xfrm rot="381457" flipV="1">
                    <a:off x="1192024" y="3825726"/>
                    <a:ext cx="392629" cy="9938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3" name="Rectangle à coins arrondis 232"/>
                  <p:cNvSpPr/>
                  <p:nvPr/>
                </p:nvSpPr>
                <p:spPr>
                  <a:xfrm rot="16968368" flipV="1">
                    <a:off x="2099747" y="3948994"/>
                    <a:ext cx="271223" cy="13234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4" name="Rectangle à coins arrondis 233"/>
                  <p:cNvSpPr/>
                  <p:nvPr/>
                </p:nvSpPr>
                <p:spPr>
                  <a:xfrm rot="8163231">
                    <a:off x="1326576" y="4020344"/>
                    <a:ext cx="443363" cy="11180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5" name="Rectangle à coins arrondis 234"/>
                  <p:cNvSpPr/>
                  <p:nvPr/>
                </p:nvSpPr>
                <p:spPr>
                  <a:xfrm rot="19692934" flipV="1">
                    <a:off x="1661855" y="4121794"/>
                    <a:ext cx="392629" cy="9938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6" name="Rectangle à coins arrondis 235"/>
                  <p:cNvSpPr/>
                  <p:nvPr/>
                </p:nvSpPr>
                <p:spPr>
                  <a:xfrm rot="19692934" flipV="1">
                    <a:off x="2418439" y="4080386"/>
                    <a:ext cx="392629" cy="9938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7" name="Rectangle à coins arrondis 236"/>
                  <p:cNvSpPr/>
                  <p:nvPr/>
                </p:nvSpPr>
                <p:spPr>
                  <a:xfrm rot="8075434" flipV="1">
                    <a:off x="432317" y="3662244"/>
                    <a:ext cx="376815" cy="13234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sp>
            <p:nvSpPr>
              <p:cNvPr id="219" name="Rectangle à coins arrondis 218"/>
              <p:cNvSpPr/>
              <p:nvPr/>
            </p:nvSpPr>
            <p:spPr>
              <a:xfrm rot="8163231">
                <a:off x="6883264" y="6905308"/>
                <a:ext cx="443363" cy="11180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0" name="Rectangle à coins arrondis 219"/>
              <p:cNvSpPr/>
              <p:nvPr/>
            </p:nvSpPr>
            <p:spPr>
              <a:xfrm rot="19692934" flipV="1">
                <a:off x="7220750" y="7004688"/>
                <a:ext cx="392629" cy="101449"/>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1" name="Rectangle à coins arrondis 220"/>
              <p:cNvSpPr/>
              <p:nvPr/>
            </p:nvSpPr>
            <p:spPr>
              <a:xfrm rot="1882377">
                <a:off x="6532545" y="6743816"/>
                <a:ext cx="441157" cy="15528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pic>
          <p:nvPicPr>
            <p:cNvPr id="16506" name="Image 20"/>
            <p:cNvPicPr>
              <a:picLocks noChangeAspect="1" noChangeArrowheads="1"/>
            </p:cNvPicPr>
            <p:nvPr/>
          </p:nvPicPr>
          <p:blipFill>
            <a:blip r:embed="rId7" cstate="print"/>
            <a:srcRect/>
            <a:stretch>
              <a:fillRect/>
            </a:stretch>
          </p:blipFill>
          <p:spPr bwMode="auto">
            <a:xfrm>
              <a:off x="9286866" y="3686636"/>
              <a:ext cx="2520000" cy="1800000"/>
            </a:xfrm>
            <a:prstGeom prst="rect">
              <a:avLst/>
            </a:prstGeom>
            <a:noFill/>
            <a:ln w="9525">
              <a:noFill/>
              <a:miter lim="800000"/>
              <a:headEnd/>
              <a:tailEnd/>
            </a:ln>
          </p:spPr>
        </p:pic>
      </p:grpSp>
      <p:grpSp>
        <p:nvGrpSpPr>
          <p:cNvPr id="26" name="Groupe 25"/>
          <p:cNvGrpSpPr>
            <a:grpSpLocks/>
          </p:cNvGrpSpPr>
          <p:nvPr/>
        </p:nvGrpSpPr>
        <p:grpSpPr bwMode="auto">
          <a:xfrm>
            <a:off x="4532313" y="1177925"/>
            <a:ext cx="2727325" cy="2014538"/>
            <a:chOff x="4531520" y="1177495"/>
            <a:chExt cx="2727950" cy="2015625"/>
          </a:xfrm>
        </p:grpSpPr>
        <p:grpSp>
          <p:nvGrpSpPr>
            <p:cNvPr id="16483" name="Groupe 47"/>
            <p:cNvGrpSpPr>
              <a:grpSpLocks/>
            </p:cNvGrpSpPr>
            <p:nvPr/>
          </p:nvGrpSpPr>
          <p:grpSpPr bwMode="auto">
            <a:xfrm>
              <a:off x="4531520" y="1393120"/>
              <a:ext cx="2520000" cy="1800000"/>
              <a:chOff x="4196620" y="4801047"/>
              <a:chExt cx="3500362" cy="2348570"/>
            </a:xfrm>
          </p:grpSpPr>
          <p:grpSp>
            <p:nvGrpSpPr>
              <p:cNvPr id="16485" name="Groupe 48"/>
              <p:cNvGrpSpPr>
                <a:grpSpLocks/>
              </p:cNvGrpSpPr>
              <p:nvPr/>
            </p:nvGrpSpPr>
            <p:grpSpPr bwMode="auto">
              <a:xfrm>
                <a:off x="4196620" y="4801047"/>
                <a:ext cx="3500362" cy="2348570"/>
                <a:chOff x="338385" y="1932646"/>
                <a:chExt cx="3500362" cy="2348570"/>
              </a:xfrm>
            </p:grpSpPr>
            <p:sp>
              <p:nvSpPr>
                <p:cNvPr id="55" name="Rectangle 54"/>
                <p:cNvSpPr/>
                <p:nvPr/>
              </p:nvSpPr>
              <p:spPr>
                <a:xfrm>
                  <a:off x="338385" y="1933156"/>
                  <a:ext cx="3500277" cy="2302466"/>
                </a:xfrm>
                <a:prstGeom prst="rect">
                  <a:avLst/>
                </a:prstGeom>
                <a:solidFill>
                  <a:srgbClr val="009C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16490" name="Groupe 55"/>
                <p:cNvGrpSpPr>
                  <a:grpSpLocks/>
                </p:cNvGrpSpPr>
                <p:nvPr/>
              </p:nvGrpSpPr>
              <p:grpSpPr bwMode="auto">
                <a:xfrm>
                  <a:off x="381200" y="2070611"/>
                  <a:ext cx="2430758" cy="2210605"/>
                  <a:chOff x="381200" y="2070611"/>
                  <a:chExt cx="2430758" cy="2210605"/>
                </a:xfrm>
              </p:grpSpPr>
              <p:sp>
                <p:nvSpPr>
                  <p:cNvPr id="58" name="Rectangle à coins arrondis 57"/>
                  <p:cNvSpPr/>
                  <p:nvPr/>
                </p:nvSpPr>
                <p:spPr>
                  <a:xfrm rot="11886386" flipV="1">
                    <a:off x="380290" y="2078226"/>
                    <a:ext cx="392596" cy="13678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9" name="Rectangle à coins arrondis 58"/>
                  <p:cNvSpPr/>
                  <p:nvPr/>
                </p:nvSpPr>
                <p:spPr>
                  <a:xfrm rot="8075434" flipV="1">
                    <a:off x="426395" y="2616171"/>
                    <a:ext cx="370965" cy="13233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0" name="Rectangle à coins arrondis 59"/>
                  <p:cNvSpPr/>
                  <p:nvPr/>
                </p:nvSpPr>
                <p:spPr>
                  <a:xfrm rot="3116719">
                    <a:off x="312436" y="4014860"/>
                    <a:ext cx="393761" cy="13895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1" name="Rectangle à coins arrondis 60"/>
                  <p:cNvSpPr/>
                  <p:nvPr/>
                </p:nvSpPr>
                <p:spPr>
                  <a:xfrm rot="1882377">
                    <a:off x="706718" y="2766271"/>
                    <a:ext cx="441119" cy="155433"/>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2" name="Rectangle à coins arrondis 61"/>
                  <p:cNvSpPr/>
                  <p:nvPr/>
                </p:nvSpPr>
                <p:spPr>
                  <a:xfrm rot="10800000" flipV="1">
                    <a:off x="422197" y="3058484"/>
                    <a:ext cx="392596" cy="13885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3" name="Rectangle à coins arrondis 62"/>
                  <p:cNvSpPr/>
                  <p:nvPr/>
                </p:nvSpPr>
                <p:spPr>
                  <a:xfrm rot="8075434" flipV="1">
                    <a:off x="404472" y="3347737"/>
                    <a:ext cx="375110" cy="13233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4" name="Rectangle à coins arrondis 63"/>
                  <p:cNvSpPr/>
                  <p:nvPr/>
                </p:nvSpPr>
                <p:spPr>
                  <a:xfrm rot="1882377">
                    <a:off x="717747" y="3957917"/>
                    <a:ext cx="443324" cy="15543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7" name="Rectangle à coins arrondis 66"/>
                  <p:cNvSpPr/>
                  <p:nvPr/>
                </p:nvSpPr>
                <p:spPr>
                  <a:xfrm rot="10800000" flipV="1">
                    <a:off x="417786" y="2366294"/>
                    <a:ext cx="392596" cy="138852"/>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8" name="Rectangle à coins arrondis 67"/>
                  <p:cNvSpPr/>
                  <p:nvPr/>
                </p:nvSpPr>
                <p:spPr>
                  <a:xfrm rot="381457" flipV="1">
                    <a:off x="1191949" y="3825282"/>
                    <a:ext cx="392596" cy="9947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9" name="Rectangle à coins arrondis 68"/>
                  <p:cNvSpPr/>
                  <p:nvPr/>
                </p:nvSpPr>
                <p:spPr>
                  <a:xfrm rot="16968368" flipV="1">
                    <a:off x="2099452" y="3948741"/>
                    <a:ext cx="271487" cy="13233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1" name="Rectangle à coins arrondis 70"/>
                  <p:cNvSpPr/>
                  <p:nvPr/>
                </p:nvSpPr>
                <p:spPr>
                  <a:xfrm rot="8163231">
                    <a:off x="1326491" y="4020090"/>
                    <a:ext cx="443324" cy="11191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2" name="Rectangle à coins arrondis 71"/>
                  <p:cNvSpPr/>
                  <p:nvPr/>
                </p:nvSpPr>
                <p:spPr>
                  <a:xfrm rot="19692934" flipV="1">
                    <a:off x="1661741" y="4121638"/>
                    <a:ext cx="392596" cy="9947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3" name="Rectangle à coins arrondis 72"/>
                  <p:cNvSpPr/>
                  <p:nvPr/>
                </p:nvSpPr>
                <p:spPr>
                  <a:xfrm rot="19692934" flipV="1">
                    <a:off x="2418259" y="4080190"/>
                    <a:ext cx="390391" cy="9947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6" name="Rectangle à coins arrondis 75"/>
                  <p:cNvSpPr/>
                  <p:nvPr/>
                </p:nvSpPr>
                <p:spPr>
                  <a:xfrm rot="8075434" flipV="1">
                    <a:off x="433146" y="3662746"/>
                    <a:ext cx="375110" cy="132336"/>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sp>
            <p:nvSpPr>
              <p:cNvPr id="51" name="Rectangle à coins arrondis 50"/>
              <p:cNvSpPr/>
              <p:nvPr/>
            </p:nvSpPr>
            <p:spPr>
              <a:xfrm rot="8163231">
                <a:off x="6883034" y="6905071"/>
                <a:ext cx="443324" cy="11191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2" name="Rectangle à coins arrondis 51"/>
              <p:cNvSpPr/>
              <p:nvPr/>
            </p:nvSpPr>
            <p:spPr>
              <a:xfrm rot="19692934" flipV="1">
                <a:off x="7220489" y="7004547"/>
                <a:ext cx="392596" cy="101548"/>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4" name="Rectangle à coins arrondis 53"/>
              <p:cNvSpPr/>
              <p:nvPr/>
            </p:nvSpPr>
            <p:spPr>
              <a:xfrm rot="1882377">
                <a:off x="6532344" y="6743421"/>
                <a:ext cx="441119" cy="155431"/>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pic>
          <p:nvPicPr>
            <p:cNvPr id="16484" name="Image 21"/>
            <p:cNvPicPr>
              <a:picLocks noChangeAspect="1" noChangeArrowheads="1"/>
            </p:cNvPicPr>
            <p:nvPr/>
          </p:nvPicPr>
          <p:blipFill>
            <a:blip r:embed="rId8" cstate="print"/>
            <a:srcRect/>
            <a:stretch>
              <a:fillRect/>
            </a:stretch>
          </p:blipFill>
          <p:spPr bwMode="auto">
            <a:xfrm>
              <a:off x="4739470" y="1177495"/>
              <a:ext cx="2520000" cy="1800000"/>
            </a:xfrm>
            <a:prstGeom prst="rect">
              <a:avLst/>
            </a:prstGeom>
            <a:noFill/>
            <a:ln w="9525">
              <a:noFill/>
              <a:miter lim="800000"/>
              <a:headEnd/>
              <a:tailEnd/>
            </a:ln>
          </p:spPr>
        </p:pic>
      </p:grpSp>
      <p:grpSp>
        <p:nvGrpSpPr>
          <p:cNvPr id="33" name="Groupe 32"/>
          <p:cNvGrpSpPr>
            <a:grpSpLocks/>
          </p:cNvGrpSpPr>
          <p:nvPr/>
        </p:nvGrpSpPr>
        <p:grpSpPr bwMode="auto">
          <a:xfrm>
            <a:off x="3189288" y="2319338"/>
            <a:ext cx="8929687" cy="2695575"/>
            <a:chOff x="1530001" y="3622357"/>
            <a:chExt cx="8929961" cy="2695316"/>
          </a:xfrm>
        </p:grpSpPr>
        <p:sp>
          <p:nvSpPr>
            <p:cNvPr id="16480" name="définition"/>
            <p:cNvSpPr txBox="1">
              <a:spLocks noChangeArrowheads="1"/>
            </p:cNvSpPr>
            <p:nvPr/>
          </p:nvSpPr>
          <p:spPr bwMode="auto">
            <a:xfrm>
              <a:off x="2003111" y="3622357"/>
              <a:ext cx="8417753" cy="2695316"/>
            </a:xfrm>
            <a:prstGeom prst="rect">
              <a:avLst/>
            </a:prstGeom>
            <a:solidFill>
              <a:srgbClr val="FFFFFF">
                <a:alpha val="92155"/>
              </a:srgbClr>
            </a:solidFill>
            <a:ln w="9525">
              <a:noFill/>
              <a:miter lim="800000"/>
              <a:headEnd/>
              <a:tailEnd/>
            </a:ln>
          </p:spPr>
          <p:txBody>
            <a:bodyPr/>
            <a:lstStyle/>
            <a:p>
              <a:pPr eaLnBrk="1" hangingPunct="1">
                <a:spcBef>
                  <a:spcPts val="200"/>
                </a:spcBef>
              </a:pPr>
              <a:endParaRPr lang="fr-FR" altLang="fr-FR">
                <a:latin typeface="HelveticaNeueLT Std"/>
                <a:ea typeface="Bebas Neue"/>
                <a:cs typeface="Bebas Neue"/>
              </a:endParaRPr>
            </a:p>
          </p:txBody>
        </p:sp>
        <p:sp>
          <p:nvSpPr>
            <p:cNvPr id="253" name="ZoneTexte 252"/>
            <p:cNvSpPr txBox="1"/>
            <p:nvPr/>
          </p:nvSpPr>
          <p:spPr>
            <a:xfrm>
              <a:off x="1530001" y="3750932"/>
              <a:ext cx="8929961" cy="1755606"/>
            </a:xfrm>
            <a:prstGeom prst="rect">
              <a:avLst/>
            </a:prstGeom>
            <a:noFill/>
          </p:spPr>
          <p:txBody>
            <a:bodyPr>
              <a:spAutoFit/>
            </a:bodyPr>
            <a:lstStyle>
              <a:defPPr>
                <a:defRPr lang="fr-FR"/>
              </a:defPPr>
              <a:lvl1pPr marL="723900" indent="-282575">
                <a:buBlip>
                  <a:blip r:embed="rId9"/>
                </a:buBlip>
                <a:defRPr sz="2600">
                  <a:solidFill>
                    <a:schemeClr val="tx1">
                      <a:lumMod val="85000"/>
                      <a:lumOff val="15000"/>
                    </a:schemeClr>
                  </a:solidFill>
                  <a:latin typeface="Maax Rounded" panose="02000506000000020002" pitchFamily="2" charset="0"/>
                </a:defRPr>
              </a:lvl1pPr>
            </a:lstStyle>
            <a:p>
              <a:pPr eaLnBrk="1" fontAlgn="auto" hangingPunct="1">
                <a:spcBef>
                  <a:spcPts val="0"/>
                </a:spcBef>
                <a:spcAft>
                  <a:spcPts val="0"/>
                </a:spcAft>
                <a:buFontTx/>
                <a:buBlip>
                  <a:blip r:embed="rId10"/>
                </a:buBlip>
                <a:defRPr/>
              </a:pPr>
              <a:r>
                <a:rPr lang="fr-FR" sz="1800" dirty="0">
                  <a:latin typeface="+mn-lt"/>
                </a:rPr>
                <a:t>Des applications, des logiciels, des sites web, des jeux vidéo... </a:t>
              </a:r>
            </a:p>
            <a:p>
              <a:pPr eaLnBrk="1" fontAlgn="auto" hangingPunct="1">
                <a:spcBef>
                  <a:spcPts val="0"/>
                </a:spcBef>
                <a:spcAft>
                  <a:spcPts val="0"/>
                </a:spcAft>
                <a:buFontTx/>
                <a:buBlip>
                  <a:blip r:embed="rId10"/>
                </a:buBlip>
                <a:defRPr/>
              </a:pPr>
              <a:r>
                <a:rPr lang="fr-FR" sz="1800" dirty="0">
                  <a:latin typeface="+mn-lt"/>
                </a:rPr>
                <a:t>Des objets intelligents et connectés qui simplifient la vie</a:t>
              </a:r>
            </a:p>
            <a:p>
              <a:pPr eaLnBrk="1" fontAlgn="auto" hangingPunct="1">
                <a:spcBef>
                  <a:spcPts val="0"/>
                </a:spcBef>
                <a:spcAft>
                  <a:spcPts val="0"/>
                </a:spcAft>
                <a:buFontTx/>
                <a:buBlip>
                  <a:blip r:embed="rId10"/>
                </a:buBlip>
                <a:defRPr/>
              </a:pPr>
              <a:r>
                <a:rPr lang="fr-FR" sz="1800" dirty="0">
                  <a:latin typeface="+mn-lt"/>
                </a:rPr>
                <a:t>Le </a:t>
              </a:r>
              <a:r>
                <a:rPr lang="fr-FR" sz="1800" dirty="0" err="1">
                  <a:latin typeface="+mn-lt"/>
                </a:rPr>
                <a:t>big</a:t>
              </a:r>
              <a:r>
                <a:rPr lang="fr-FR" sz="1800" dirty="0">
                  <a:latin typeface="+mn-lt"/>
                </a:rPr>
                <a:t> data qui révolutionne le transport</a:t>
              </a:r>
            </a:p>
            <a:p>
              <a:pPr eaLnBrk="1" fontAlgn="auto" hangingPunct="1">
                <a:spcBef>
                  <a:spcPts val="0"/>
                </a:spcBef>
                <a:spcAft>
                  <a:spcPts val="0"/>
                </a:spcAft>
                <a:buFontTx/>
                <a:buBlip>
                  <a:blip r:embed="rId10"/>
                </a:buBlip>
                <a:defRPr/>
              </a:pPr>
              <a:r>
                <a:rPr lang="fr-FR" sz="1800" dirty="0">
                  <a:latin typeface="+mn-lt"/>
                </a:rPr>
                <a:t>Le </a:t>
              </a:r>
              <a:r>
                <a:rPr lang="fr-FR" sz="1800" dirty="0" err="1">
                  <a:latin typeface="+mn-lt"/>
                </a:rPr>
                <a:t>cloud</a:t>
              </a:r>
              <a:r>
                <a:rPr lang="fr-FR" sz="1800" dirty="0">
                  <a:latin typeface="+mn-lt"/>
                </a:rPr>
                <a:t> </a:t>
              </a:r>
              <a:r>
                <a:rPr lang="fr-FR" sz="1800" dirty="0" err="1">
                  <a:latin typeface="+mn-lt"/>
                </a:rPr>
                <a:t>computing</a:t>
              </a:r>
              <a:r>
                <a:rPr lang="fr-FR" sz="1800" dirty="0">
                  <a:latin typeface="+mn-lt"/>
                </a:rPr>
                <a:t> qui permet d’accéder aux services numériques à tout moment</a:t>
              </a:r>
            </a:p>
            <a:p>
              <a:pPr eaLnBrk="1" fontAlgn="auto" hangingPunct="1">
                <a:spcBef>
                  <a:spcPts val="0"/>
                </a:spcBef>
                <a:spcAft>
                  <a:spcPts val="0"/>
                </a:spcAft>
                <a:buFontTx/>
                <a:buBlip>
                  <a:blip r:embed="rId10"/>
                </a:buBlip>
                <a:defRPr/>
              </a:pPr>
              <a:r>
                <a:rPr lang="fr-FR" sz="1800" dirty="0">
                  <a:latin typeface="+mn-lt"/>
                </a:rPr>
                <a:t>La recherche scientifique</a:t>
              </a:r>
            </a:p>
            <a:p>
              <a:pPr eaLnBrk="1" fontAlgn="auto" hangingPunct="1">
                <a:spcBef>
                  <a:spcPts val="0"/>
                </a:spcBef>
                <a:spcAft>
                  <a:spcPts val="0"/>
                </a:spcAft>
                <a:buFontTx/>
                <a:buBlip>
                  <a:blip r:embed="rId10"/>
                </a:buBlip>
                <a:defRPr/>
              </a:pPr>
              <a:r>
                <a:rPr lang="fr-FR" sz="1800" dirty="0">
                  <a:latin typeface="+mn-lt"/>
                </a:rPr>
                <a:t>La sécurité des personnes et des biens…</a:t>
              </a:r>
            </a:p>
          </p:txBody>
        </p:sp>
        <p:sp>
          <p:nvSpPr>
            <p:cNvPr id="254" name="ZoneTexte 253"/>
            <p:cNvSpPr txBox="1"/>
            <p:nvPr/>
          </p:nvSpPr>
          <p:spPr>
            <a:xfrm>
              <a:off x="1996740" y="5573207"/>
              <a:ext cx="8415595" cy="647638"/>
            </a:xfrm>
            <a:prstGeom prst="rect">
              <a:avLst/>
            </a:prstGeom>
            <a:noFill/>
          </p:spPr>
          <p:txBody>
            <a:bodyPr>
              <a:spAutoFit/>
            </a:bodyPr>
            <a:lstStyle/>
            <a:p>
              <a:pPr eaLnBrk="1" fontAlgn="auto" hangingPunct="1">
                <a:spcBef>
                  <a:spcPts val="0"/>
                </a:spcBef>
                <a:spcAft>
                  <a:spcPts val="0"/>
                </a:spcAft>
                <a:buClr>
                  <a:srgbClr val="009CC4"/>
                </a:buClr>
                <a:defRPr/>
              </a:pPr>
              <a:r>
                <a:rPr lang="fr-FR" b="1" dirty="0">
                  <a:solidFill>
                    <a:schemeClr val="tx1">
                      <a:lumMod val="85000"/>
                      <a:lumOff val="15000"/>
                    </a:schemeClr>
                  </a:solidFill>
                  <a:latin typeface="+mn-lt"/>
                </a:rPr>
                <a:t>Le secteur regroupe les entreprises de l’industrie des technologies de l’information </a:t>
              </a:r>
            </a:p>
            <a:p>
              <a:pPr eaLnBrk="1" fontAlgn="auto" hangingPunct="1">
                <a:spcBef>
                  <a:spcPts val="0"/>
                </a:spcBef>
                <a:spcAft>
                  <a:spcPts val="0"/>
                </a:spcAft>
                <a:buClr>
                  <a:srgbClr val="009CC4"/>
                </a:buClr>
                <a:defRPr/>
              </a:pPr>
              <a:r>
                <a:rPr lang="fr-FR" b="1" dirty="0">
                  <a:solidFill>
                    <a:schemeClr val="tx1">
                      <a:lumMod val="85000"/>
                      <a:lumOff val="15000"/>
                    </a:schemeClr>
                  </a:solidFill>
                  <a:latin typeface="+mn-lt"/>
                </a:rPr>
                <a:t>et de la communication.</a:t>
              </a:r>
              <a:endParaRPr lang="fr-FR" dirty="0">
                <a:latin typeface="+mn-lt"/>
              </a:endParaRPr>
            </a:p>
          </p:txBody>
        </p:sp>
      </p:grpSp>
      <p:grpSp>
        <p:nvGrpSpPr>
          <p:cNvPr id="83" name="+"/>
          <p:cNvGrpSpPr>
            <a:grpSpLocks/>
          </p:cNvGrpSpPr>
          <p:nvPr/>
        </p:nvGrpSpPr>
        <p:grpSpPr bwMode="auto">
          <a:xfrm rot="10800000">
            <a:off x="3297238" y="2024063"/>
            <a:ext cx="495300" cy="449262"/>
            <a:chOff x="131517" y="3001301"/>
            <a:chExt cx="496091" cy="448216"/>
          </a:xfrm>
        </p:grpSpPr>
        <p:grpSp>
          <p:nvGrpSpPr>
            <p:cNvPr id="16474" name="+"/>
            <p:cNvGrpSpPr>
              <a:grpSpLocks/>
            </p:cNvGrpSpPr>
            <p:nvPr/>
          </p:nvGrpSpPr>
          <p:grpSpPr bwMode="auto">
            <a:xfrm>
              <a:off x="131517" y="3001301"/>
              <a:ext cx="496091" cy="448216"/>
              <a:chOff x="131517" y="3001301"/>
              <a:chExt cx="496091" cy="448216"/>
            </a:xfrm>
          </p:grpSpPr>
          <p:sp>
            <p:nvSpPr>
              <p:cNvPr id="88" name="forme +"/>
              <p:cNvSpPr/>
              <p:nvPr/>
            </p:nvSpPr>
            <p:spPr>
              <a:xfrm>
                <a:off x="169678" y="2996549"/>
                <a:ext cx="457930" cy="446633"/>
              </a:xfrm>
              <a:prstGeom prst="ellipse">
                <a:avLst/>
              </a:prstGeom>
              <a:solidFill>
                <a:srgbClr val="0060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dirty="0">
                  <a:latin typeface="HelveticaNeueLT Std" panose="020B0604020202020204" pitchFamily="34" charset="0"/>
                </a:endParaRPr>
              </a:p>
            </p:txBody>
          </p:sp>
          <p:sp>
            <p:nvSpPr>
              <p:cNvPr id="89" name="forme+"/>
              <p:cNvSpPr/>
              <p:nvPr/>
            </p:nvSpPr>
            <p:spPr>
              <a:xfrm>
                <a:off x="131517" y="2994966"/>
                <a:ext cx="457930" cy="446633"/>
              </a:xfrm>
              <a:prstGeom prst="ellipse">
                <a:avLst/>
              </a:prstGeom>
              <a:solidFill>
                <a:srgbClr val="009C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dirty="0">
                  <a:latin typeface="HelveticaNeueLT Std" panose="020B0604020202020204" pitchFamily="34" charset="0"/>
                </a:endParaRPr>
              </a:p>
            </p:txBody>
          </p:sp>
        </p:grpSp>
        <p:grpSp>
          <p:nvGrpSpPr>
            <p:cNvPr id="16475" name="Groupe 84"/>
            <p:cNvGrpSpPr>
              <a:grpSpLocks/>
            </p:cNvGrpSpPr>
            <p:nvPr/>
          </p:nvGrpSpPr>
          <p:grpSpPr bwMode="auto">
            <a:xfrm>
              <a:off x="251589" y="3099754"/>
              <a:ext cx="249659" cy="249659"/>
              <a:chOff x="128811" y="5321300"/>
              <a:chExt cx="647700" cy="647700"/>
            </a:xfrm>
          </p:grpSpPr>
          <p:sp>
            <p:nvSpPr>
              <p:cNvPr id="86" name="Rectangle à coins arrondis 85"/>
              <p:cNvSpPr/>
              <p:nvPr/>
            </p:nvSpPr>
            <p:spPr>
              <a:xfrm>
                <a:off x="386567" y="5304199"/>
                <a:ext cx="169130" cy="64920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87" name="Rectangle à coins arrondis 86"/>
              <p:cNvSpPr/>
              <p:nvPr/>
            </p:nvSpPr>
            <p:spPr>
              <a:xfrm rot="5400000">
                <a:off x="384846" y="5304982"/>
                <a:ext cx="172575" cy="64764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grpSp>
      <p:grpSp>
        <p:nvGrpSpPr>
          <p:cNvPr id="303" name="Bouton MENU"/>
          <p:cNvGrpSpPr>
            <a:grpSpLocks/>
          </p:cNvGrpSpPr>
          <p:nvPr/>
        </p:nvGrpSpPr>
        <p:grpSpPr bwMode="auto">
          <a:xfrm>
            <a:off x="11741150" y="77788"/>
            <a:ext cx="376238" cy="342900"/>
            <a:chOff x="3941378" y="-1371601"/>
            <a:chExt cx="432000" cy="468000"/>
          </a:xfrm>
        </p:grpSpPr>
        <p:sp>
          <p:nvSpPr>
            <p:cNvPr id="304" name="Rectangle à coins arrondis 303"/>
            <p:cNvSpPr/>
            <p:nvPr/>
          </p:nvSpPr>
          <p:spPr>
            <a:xfrm>
              <a:off x="3941378" y="-1371601"/>
              <a:ext cx="432000" cy="468000"/>
            </a:xfrm>
            <a:prstGeom prst="roundRect">
              <a:avLst>
                <a:gd name="adj" fmla="val 27221"/>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16470" name="Groupe 304"/>
            <p:cNvGrpSpPr>
              <a:grpSpLocks/>
            </p:cNvGrpSpPr>
            <p:nvPr/>
          </p:nvGrpSpPr>
          <p:grpSpPr bwMode="auto">
            <a:xfrm>
              <a:off x="4072493" y="-1248104"/>
              <a:ext cx="180000" cy="239110"/>
              <a:chOff x="1581029" y="-1497724"/>
              <a:chExt cx="469903" cy="210204"/>
            </a:xfrm>
          </p:grpSpPr>
          <p:cxnSp>
            <p:nvCxnSpPr>
              <p:cNvPr id="306" name="Connecteur droit 305"/>
              <p:cNvCxnSpPr/>
              <p:nvPr/>
            </p:nvCxnSpPr>
            <p:spPr>
              <a:xfrm>
                <a:off x="1581356" y="-1497722"/>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307" name="Connecteur droit 306"/>
              <p:cNvCxnSpPr/>
              <p:nvPr/>
            </p:nvCxnSpPr>
            <p:spPr>
              <a:xfrm>
                <a:off x="1581356" y="-1392960"/>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313" name="Connecteur droit 312"/>
              <p:cNvCxnSpPr/>
              <p:nvPr/>
            </p:nvCxnSpPr>
            <p:spPr>
              <a:xfrm>
                <a:off x="1581356" y="-1288200"/>
                <a:ext cx="471093"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14" name="THE MENU"/>
          <p:cNvGrpSpPr>
            <a:grpSpLocks/>
          </p:cNvGrpSpPr>
          <p:nvPr/>
        </p:nvGrpSpPr>
        <p:grpSpPr bwMode="auto">
          <a:xfrm>
            <a:off x="9559925" y="-125413"/>
            <a:ext cx="3117850" cy="7219951"/>
            <a:chOff x="9559469" y="-125111"/>
            <a:chExt cx="3118814" cy="7219752"/>
          </a:xfrm>
        </p:grpSpPr>
        <p:grpSp>
          <p:nvGrpSpPr>
            <p:cNvPr id="16426" name="MENU"/>
            <p:cNvGrpSpPr>
              <a:grpSpLocks/>
            </p:cNvGrpSpPr>
            <p:nvPr/>
          </p:nvGrpSpPr>
          <p:grpSpPr bwMode="auto">
            <a:xfrm>
              <a:off x="9559469" y="-125111"/>
              <a:ext cx="3118814" cy="7219752"/>
              <a:chOff x="9515937" y="-122830"/>
              <a:chExt cx="3118814" cy="7219752"/>
            </a:xfrm>
          </p:grpSpPr>
          <p:sp>
            <p:nvSpPr>
              <p:cNvPr id="335" name="Rectangle 334"/>
              <p:cNvSpPr/>
              <p:nvPr/>
            </p:nvSpPr>
            <p:spPr>
              <a:xfrm>
                <a:off x="9515937" y="-122830"/>
                <a:ext cx="3118814" cy="721975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a:p>
            </p:txBody>
          </p:sp>
          <p:grpSp>
            <p:nvGrpSpPr>
              <p:cNvPr id="16447" name="Groupe 335"/>
              <p:cNvGrpSpPr>
                <a:grpSpLocks/>
              </p:cNvGrpSpPr>
              <p:nvPr/>
            </p:nvGrpSpPr>
            <p:grpSpPr bwMode="auto">
              <a:xfrm>
                <a:off x="9639894" y="79349"/>
                <a:ext cx="2451678" cy="6696761"/>
                <a:chOff x="9564830" y="161237"/>
                <a:chExt cx="2451678" cy="6696761"/>
              </a:xfrm>
            </p:grpSpPr>
            <p:sp>
              <p:nvSpPr>
                <p:cNvPr id="337" name="Menu déroulé"/>
                <p:cNvSpPr/>
                <p:nvPr/>
              </p:nvSpPr>
              <p:spPr>
                <a:xfrm>
                  <a:off x="9564736" y="160665"/>
                  <a:ext cx="2451858" cy="6697478"/>
                </a:xfrm>
                <a:prstGeom prst="roundRect">
                  <a:avLst>
                    <a:gd name="adj" fmla="val 501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b="1" dirty="0"/>
                </a:p>
              </p:txBody>
            </p:sp>
            <p:sp>
              <p:nvSpPr>
                <p:cNvPr id="338" name="MENU"/>
                <p:cNvSpPr/>
                <p:nvPr/>
              </p:nvSpPr>
              <p:spPr>
                <a:xfrm>
                  <a:off x="9571088" y="170190"/>
                  <a:ext cx="708244" cy="311141"/>
                </a:xfrm>
                <a:prstGeom prst="roundRect">
                  <a:avLst>
                    <a:gd name="adj" fmla="val 297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r>
                    <a:rPr lang="fr-FR" sz="1400" b="1" dirty="0">
                      <a:solidFill>
                        <a:srgbClr val="070164"/>
                      </a:solidFill>
                    </a:rPr>
                    <a:t>MENU</a:t>
                  </a:r>
                  <a:endParaRPr lang="fr-FR" sz="1100" b="1" dirty="0">
                    <a:solidFill>
                      <a:srgbClr val="070164"/>
                    </a:solidFill>
                  </a:endParaRPr>
                </a:p>
              </p:txBody>
            </p:sp>
            <p:sp>
              <p:nvSpPr>
                <p:cNvPr id="339" name="Rectangle 338"/>
                <p:cNvSpPr/>
                <p:nvPr/>
              </p:nvSpPr>
              <p:spPr>
                <a:xfrm>
                  <a:off x="9564736" y="511493"/>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Introduction</a:t>
                  </a:r>
                </a:p>
              </p:txBody>
            </p:sp>
            <p:sp>
              <p:nvSpPr>
                <p:cNvPr id="340" name="Rectangle 339"/>
                <p:cNvSpPr/>
                <p:nvPr/>
              </p:nvSpPr>
              <p:spPr>
                <a:xfrm>
                  <a:off x="9564736" y="965506"/>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ts val="1700"/>
                    </a:lnSpc>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Les secteurs </a:t>
                  </a:r>
                </a:p>
                <a:p>
                  <a:pPr eaLnBrk="1" fontAlgn="auto" hangingPunct="1">
                    <a:lnSpc>
                      <a:spcPts val="1700"/>
                    </a:lnSpc>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et leurs activités</a:t>
                  </a:r>
                </a:p>
              </p:txBody>
            </p:sp>
            <p:sp>
              <p:nvSpPr>
                <p:cNvPr id="341" name="Rectangle 340">
                  <a:hlinkClick r:id="rId11" action="ppaction://hlinksldjump"/>
                </p:cNvPr>
                <p:cNvSpPr/>
                <p:nvPr/>
              </p:nvSpPr>
              <p:spPr>
                <a:xfrm>
                  <a:off x="9564736" y="1405231"/>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familles de métiers</a:t>
                  </a:r>
                </a:p>
              </p:txBody>
            </p:sp>
            <p:sp>
              <p:nvSpPr>
                <p:cNvPr id="342" name="Rectangle 341"/>
                <p:cNvSpPr/>
                <p:nvPr/>
              </p:nvSpPr>
              <p:spPr>
                <a:xfrm>
                  <a:off x="9564736" y="167668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métiers</a:t>
                  </a:r>
                </a:p>
              </p:txBody>
            </p:sp>
            <p:sp>
              <p:nvSpPr>
                <p:cNvPr id="343" name="Rectangle 342"/>
                <p:cNvSpPr/>
                <p:nvPr/>
              </p:nvSpPr>
              <p:spPr>
                <a:xfrm>
                  <a:off x="9564736" y="1956078"/>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 poids économique</a:t>
                  </a:r>
                </a:p>
              </p:txBody>
            </p:sp>
            <p:sp>
              <p:nvSpPr>
                <p:cNvPr id="344" name="Rectangle 343"/>
                <p:cNvSpPr/>
                <p:nvPr/>
              </p:nvSpPr>
              <p:spPr>
                <a:xfrm>
                  <a:off x="9564736" y="2237058"/>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lieux de travail</a:t>
                  </a:r>
                </a:p>
              </p:txBody>
            </p:sp>
            <p:sp>
              <p:nvSpPr>
                <p:cNvPr id="345" name="Rectangle 344"/>
                <p:cNvSpPr/>
                <p:nvPr/>
              </p:nvSpPr>
              <p:spPr>
                <a:xfrm>
                  <a:off x="9564736" y="2514863"/>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Conclusion</a:t>
                  </a:r>
                </a:p>
              </p:txBody>
            </p:sp>
            <p:sp>
              <p:nvSpPr>
                <p:cNvPr id="346" name="Rectangle 345"/>
                <p:cNvSpPr/>
                <p:nvPr/>
              </p:nvSpPr>
              <p:spPr>
                <a:xfrm>
                  <a:off x="9564736" y="2838704"/>
                  <a:ext cx="2451858" cy="396864"/>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Étude de cas</a:t>
                  </a:r>
                </a:p>
              </p:txBody>
            </p:sp>
            <p:sp>
              <p:nvSpPr>
                <p:cNvPr id="347" name="Rectangle 346"/>
                <p:cNvSpPr/>
                <p:nvPr/>
              </p:nvSpPr>
              <p:spPr>
                <a:xfrm>
                  <a:off x="9564736" y="3262554"/>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spc="-30"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1 : présentation de l’événement</a:t>
                  </a:r>
                </a:p>
              </p:txBody>
            </p:sp>
            <p:sp>
              <p:nvSpPr>
                <p:cNvPr id="348" name="Rectangle 347"/>
                <p:cNvSpPr/>
                <p:nvPr/>
              </p:nvSpPr>
              <p:spPr>
                <a:xfrm>
                  <a:off x="9564736" y="3534010"/>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2 : les étapes du projet</a:t>
                  </a:r>
                </a:p>
              </p:txBody>
            </p:sp>
            <p:sp>
              <p:nvSpPr>
                <p:cNvPr id="349" name="Rectangle 348"/>
                <p:cNvSpPr/>
                <p:nvPr/>
              </p:nvSpPr>
              <p:spPr>
                <a:xfrm>
                  <a:off x="9564736" y="3813402"/>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3 : les métiers du projet</a:t>
                  </a:r>
                </a:p>
              </p:txBody>
            </p:sp>
            <p:sp>
              <p:nvSpPr>
                <p:cNvPr id="350" name="Rectangle 349"/>
                <p:cNvSpPr/>
                <p:nvPr/>
              </p:nvSpPr>
              <p:spPr>
                <a:xfrm>
                  <a:off x="9564736" y="4094381"/>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spc="-50" dirty="0">
                      <a:solidFill>
                        <a:schemeClr val="tx1">
                          <a:lumMod val="50000"/>
                          <a:lumOff val="50000"/>
                        </a:schemeClr>
                      </a:solidFill>
                      <a:latin typeface="+mj-lt"/>
                      <a:ea typeface="Open Sans Light" panose="020B0306030504020204" pitchFamily="34" charset="0"/>
                      <a:cs typeface="Open Sans Light" panose="020B0306030504020204" pitchFamily="34" charset="0"/>
                    </a:rPr>
                    <a:t>Étape 4 : résolution de problèmes</a:t>
                  </a:r>
                </a:p>
              </p:txBody>
            </p:sp>
            <p:sp>
              <p:nvSpPr>
                <p:cNvPr id="351" name="Rectangle 350"/>
                <p:cNvSpPr/>
                <p:nvPr/>
              </p:nvSpPr>
              <p:spPr>
                <a:xfrm>
                  <a:off x="9564736" y="4372187"/>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Conclusion</a:t>
                  </a:r>
                </a:p>
              </p:txBody>
            </p:sp>
            <p:sp>
              <p:nvSpPr>
                <p:cNvPr id="352" name="Rectangle 351"/>
                <p:cNvSpPr/>
                <p:nvPr/>
              </p:nvSpPr>
              <p:spPr>
                <a:xfrm>
                  <a:off x="9564736" y="4696028"/>
                  <a:ext cx="2451858" cy="398451"/>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Les lieux et modalités </a:t>
                  </a:r>
                </a:p>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de formation</a:t>
                  </a:r>
                </a:p>
              </p:txBody>
            </p:sp>
            <p:sp>
              <p:nvSpPr>
                <p:cNvPr id="353" name="Rectangle 352"/>
                <p:cNvSpPr/>
                <p:nvPr/>
              </p:nvSpPr>
              <p:spPr>
                <a:xfrm>
                  <a:off x="9564736" y="512146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profils recrutés</a:t>
                  </a:r>
                </a:p>
              </p:txBody>
            </p:sp>
            <p:sp>
              <p:nvSpPr>
                <p:cNvPr id="354" name="Rectangle 353"/>
                <p:cNvSpPr/>
                <p:nvPr/>
              </p:nvSpPr>
              <p:spPr>
                <a:xfrm>
                  <a:off x="9564736" y="5392920"/>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Les formations</a:t>
                  </a:r>
                </a:p>
              </p:txBody>
            </p:sp>
            <p:sp>
              <p:nvSpPr>
                <p:cNvPr id="355" name="Rectangle 354"/>
                <p:cNvSpPr/>
                <p:nvPr/>
              </p:nvSpPr>
              <p:spPr>
                <a:xfrm>
                  <a:off x="9564736" y="5670726"/>
                  <a:ext cx="2451858" cy="252405"/>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L’apprentissage</a:t>
                  </a:r>
                </a:p>
              </p:txBody>
            </p:sp>
            <p:sp>
              <p:nvSpPr>
                <p:cNvPr id="356" name="Rectangle 355"/>
                <p:cNvSpPr/>
                <p:nvPr/>
              </p:nvSpPr>
              <p:spPr>
                <a:xfrm>
                  <a:off x="9564736" y="5951705"/>
                  <a:ext cx="2451858" cy="252406"/>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200" b="1" dirty="0">
                      <a:solidFill>
                        <a:schemeClr val="tx1">
                          <a:lumMod val="50000"/>
                          <a:lumOff val="50000"/>
                        </a:schemeClr>
                      </a:solidFill>
                      <a:latin typeface="+mj-lt"/>
                      <a:ea typeface="Open Sans Light" panose="020B0306030504020204" pitchFamily="34" charset="0"/>
                      <a:cs typeface="Open Sans Light" panose="020B0306030504020204" pitchFamily="34" charset="0"/>
                    </a:rPr>
                    <a:t>Pour aller plus loin</a:t>
                  </a:r>
                </a:p>
              </p:txBody>
            </p:sp>
            <p:sp>
              <p:nvSpPr>
                <p:cNvPr id="357" name="Rectangle 356"/>
                <p:cNvSpPr/>
                <p:nvPr/>
              </p:nvSpPr>
              <p:spPr>
                <a:xfrm>
                  <a:off x="9564736" y="6273959"/>
                  <a:ext cx="2451858" cy="398451"/>
                </a:xfrm>
                <a:prstGeom prst="rect">
                  <a:avLst/>
                </a:prstGeom>
                <a:gradFill flip="none" rotWithShape="1">
                  <a:gsLst>
                    <a:gs pos="100000">
                      <a:schemeClr val="bg1">
                        <a:lumMod val="85000"/>
                      </a:schemeClr>
                    </a:gs>
                    <a:gs pos="51000">
                      <a:schemeClr val="bg1"/>
                    </a:gs>
                    <a:gs pos="0">
                      <a:schemeClr val="bg1">
                        <a:lumMod val="8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rgbClr val="070164"/>
                      </a:solidFill>
                      <a:ea typeface="Open Sans Light" panose="020B0306030504020204" pitchFamily="34" charset="0"/>
                      <a:cs typeface="Open Sans Light" panose="020B0306030504020204" pitchFamily="34" charset="0"/>
                    </a:rPr>
                    <a:t>Ressources</a:t>
                  </a:r>
                </a:p>
              </p:txBody>
            </p:sp>
          </p:grpSp>
        </p:grpSp>
        <p:sp>
          <p:nvSpPr>
            <p:cNvPr id="316" name="Lien Menu">
              <a:hlinkClick r:id="rId12" action="ppaction://hlinksldjump"/>
              <a:extLst>
                <a:ext uri="{FF2B5EF4-FFF2-40B4-BE49-F238E27FC236}"/>
              </a:extLst>
            </p:cNvPr>
            <p:cNvSpPr/>
            <p:nvPr/>
          </p:nvSpPr>
          <p:spPr>
            <a:xfrm>
              <a:off x="9705564" y="440024"/>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17" name="Lien Menu">
              <a:hlinkClick r:id="rId13" action="ppaction://hlinksldjump"/>
              <a:extLst>
                <a:ext uri="{FF2B5EF4-FFF2-40B4-BE49-F238E27FC236}"/>
              </a:extLst>
            </p:cNvPr>
            <p:cNvSpPr/>
            <p:nvPr/>
          </p:nvSpPr>
          <p:spPr>
            <a:xfrm>
              <a:off x="9705564" y="894037"/>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18" name="Lien Menu">
              <a:hlinkClick r:id="rId14" action="ppaction://hlinksldjump"/>
              <a:extLst>
                <a:ext uri="{FF2B5EF4-FFF2-40B4-BE49-F238E27FC236}"/>
              </a:extLst>
            </p:cNvPr>
            <p:cNvSpPr/>
            <p:nvPr/>
          </p:nvSpPr>
          <p:spPr>
            <a:xfrm>
              <a:off x="9705564" y="2752948"/>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19" name="Lien Menu">
              <a:hlinkClick r:id="" action="ppaction://noaction"/>
              <a:extLst>
                <a:ext uri="{FF2B5EF4-FFF2-40B4-BE49-F238E27FC236}"/>
              </a:extLst>
            </p:cNvPr>
            <p:cNvSpPr/>
            <p:nvPr/>
          </p:nvSpPr>
          <p:spPr>
            <a:xfrm>
              <a:off x="9705564" y="4622971"/>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20" name="Lien Menu">
              <a:hlinkClick r:id="" action="ppaction://noaction"/>
              <a:extLst>
                <a:ext uri="{FF2B5EF4-FFF2-40B4-BE49-F238E27FC236}"/>
              </a:extLst>
            </p:cNvPr>
            <p:cNvSpPr/>
            <p:nvPr/>
          </p:nvSpPr>
          <p:spPr>
            <a:xfrm>
              <a:off x="9705564" y="6207252"/>
              <a:ext cx="2389927" cy="371465"/>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21" name="Lien Menu">
              <a:hlinkClick r:id="rId11" action="ppaction://hlinksldjump"/>
              <a:extLst>
                <a:ext uri="{FF2B5EF4-FFF2-40B4-BE49-F238E27FC236}"/>
              </a:extLst>
            </p:cNvPr>
            <p:cNvSpPr/>
            <p:nvPr/>
          </p:nvSpPr>
          <p:spPr>
            <a:xfrm>
              <a:off x="9705564" y="132106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22" name="Lien Menu">
              <a:hlinkClick r:id="rId15" action="ppaction://hlinksldjump"/>
              <a:extLst>
                <a:ext uri="{FF2B5EF4-FFF2-40B4-BE49-F238E27FC236}"/>
              </a:extLst>
            </p:cNvPr>
            <p:cNvSpPr/>
            <p:nvPr/>
          </p:nvSpPr>
          <p:spPr>
            <a:xfrm>
              <a:off x="9705564" y="160204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23" name="Lien Menu">
              <a:hlinkClick r:id="" action="ppaction://noaction"/>
              <a:extLst>
                <a:ext uri="{FF2B5EF4-FFF2-40B4-BE49-F238E27FC236}"/>
              </a:extLst>
            </p:cNvPr>
            <p:cNvSpPr/>
            <p:nvPr/>
          </p:nvSpPr>
          <p:spPr>
            <a:xfrm>
              <a:off x="9705564" y="1884610"/>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24" name="Lien Menu">
              <a:hlinkClick r:id="" action="ppaction://noaction"/>
              <a:extLst>
                <a:ext uri="{FF2B5EF4-FFF2-40B4-BE49-F238E27FC236}"/>
              </a:extLst>
            </p:cNvPr>
            <p:cNvSpPr/>
            <p:nvPr/>
          </p:nvSpPr>
          <p:spPr>
            <a:xfrm>
              <a:off x="9705564" y="2165589"/>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25" name="Lien Menu">
              <a:hlinkClick r:id="rId16" action="ppaction://hlinksldjump"/>
              <a:extLst>
                <a:ext uri="{FF2B5EF4-FFF2-40B4-BE49-F238E27FC236}"/>
              </a:extLst>
            </p:cNvPr>
            <p:cNvSpPr/>
            <p:nvPr/>
          </p:nvSpPr>
          <p:spPr>
            <a:xfrm>
              <a:off x="9705564" y="317838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26" name="Lien Menu">
              <a:hlinkClick r:id="" action="ppaction://noaction"/>
              <a:extLst>
                <a:ext uri="{FF2B5EF4-FFF2-40B4-BE49-F238E27FC236}"/>
              </a:extLst>
            </p:cNvPr>
            <p:cNvSpPr/>
            <p:nvPr/>
          </p:nvSpPr>
          <p:spPr>
            <a:xfrm>
              <a:off x="9705564" y="3460953"/>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27" name="Lien Menu">
              <a:hlinkClick r:id="" action="ppaction://noaction"/>
              <a:extLst>
                <a:ext uri="{FF2B5EF4-FFF2-40B4-BE49-F238E27FC236}"/>
              </a:extLst>
            </p:cNvPr>
            <p:cNvSpPr/>
            <p:nvPr/>
          </p:nvSpPr>
          <p:spPr>
            <a:xfrm>
              <a:off x="9705564" y="3735584"/>
              <a:ext cx="2389927" cy="242880"/>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28" name="Lien Menu">
              <a:hlinkClick r:id="" action="ppaction://noaction"/>
              <a:extLst>
                <a:ext uri="{FF2B5EF4-FFF2-40B4-BE49-F238E27FC236}"/>
              </a:extLst>
            </p:cNvPr>
            <p:cNvSpPr/>
            <p:nvPr/>
          </p:nvSpPr>
          <p:spPr>
            <a:xfrm>
              <a:off x="9705564" y="400862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29" name="Lien Menu">
              <a:hlinkClick r:id="" action="ppaction://noaction"/>
              <a:extLst>
                <a:ext uri="{FF2B5EF4-FFF2-40B4-BE49-F238E27FC236}"/>
              </a:extLst>
            </p:cNvPr>
            <p:cNvSpPr/>
            <p:nvPr/>
          </p:nvSpPr>
          <p:spPr>
            <a:xfrm>
              <a:off x="9705564" y="5038885"/>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30" name="Lien Menu">
              <a:hlinkClick r:id="" action="ppaction://noaction"/>
              <a:extLst>
                <a:ext uri="{FF2B5EF4-FFF2-40B4-BE49-F238E27FC236}"/>
              </a:extLst>
            </p:cNvPr>
            <p:cNvSpPr/>
            <p:nvPr/>
          </p:nvSpPr>
          <p:spPr>
            <a:xfrm>
              <a:off x="9705564" y="5321452"/>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31" name="Lien Menu">
              <a:hlinkClick r:id="" action="ppaction://noaction"/>
              <a:extLst>
                <a:ext uri="{FF2B5EF4-FFF2-40B4-BE49-F238E27FC236}"/>
              </a:extLst>
            </p:cNvPr>
            <p:cNvSpPr/>
            <p:nvPr/>
          </p:nvSpPr>
          <p:spPr>
            <a:xfrm>
              <a:off x="9705564" y="5592907"/>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32" name="Lien Menu">
              <a:hlinkClick r:id="rId14" action="ppaction://hlinksldjump"/>
              <a:extLst>
                <a:ext uri="{FF2B5EF4-FFF2-40B4-BE49-F238E27FC236}"/>
              </a:extLst>
            </p:cNvPr>
            <p:cNvSpPr/>
            <p:nvPr/>
          </p:nvSpPr>
          <p:spPr>
            <a:xfrm>
              <a:off x="9705564" y="5873887"/>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33" name="Lien Menu">
              <a:hlinkClick r:id="" action="ppaction://noaction"/>
              <a:extLst>
                <a:ext uri="{FF2B5EF4-FFF2-40B4-BE49-F238E27FC236}"/>
              </a:extLst>
            </p:cNvPr>
            <p:cNvSpPr/>
            <p:nvPr/>
          </p:nvSpPr>
          <p:spPr>
            <a:xfrm>
              <a:off x="9705564" y="4300718"/>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34" name="Lien Menu">
              <a:hlinkClick r:id="rId15" action="ppaction://hlinksldjump"/>
              <a:extLst>
                <a:ext uri="{FF2B5EF4-FFF2-40B4-BE49-F238E27FC236}"/>
              </a:extLst>
            </p:cNvPr>
            <p:cNvSpPr/>
            <p:nvPr/>
          </p:nvSpPr>
          <p:spPr>
            <a:xfrm>
              <a:off x="9705564" y="2441806"/>
              <a:ext cx="2389927" cy="244468"/>
            </a:xfrm>
            <a:prstGeom prst="rect">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358" name="SORTIR MENU"/>
          <p:cNvGrpSpPr>
            <a:grpSpLocks/>
          </p:cNvGrpSpPr>
          <p:nvPr/>
        </p:nvGrpSpPr>
        <p:grpSpPr bwMode="auto">
          <a:xfrm>
            <a:off x="11807825" y="117475"/>
            <a:ext cx="265113" cy="239713"/>
            <a:chOff x="11808557" y="116744"/>
            <a:chExt cx="263964" cy="240676"/>
          </a:xfrm>
        </p:grpSpPr>
        <p:sp>
          <p:nvSpPr>
            <p:cNvPr id="359" name="Rectangle à coins arrondis 135">
              <a:extLst>
                <a:ext uri="{FF2B5EF4-FFF2-40B4-BE49-F238E27FC236}"/>
              </a:extLst>
            </p:cNvPr>
            <p:cNvSpPr/>
            <p:nvPr/>
          </p:nvSpPr>
          <p:spPr>
            <a:xfrm>
              <a:off x="11808557" y="116744"/>
              <a:ext cx="263964" cy="240676"/>
            </a:xfrm>
            <a:prstGeom prst="roundRect">
              <a:avLst>
                <a:gd name="adj" fmla="val 27221"/>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b="1"/>
            </a:p>
          </p:txBody>
        </p:sp>
        <p:cxnSp>
          <p:nvCxnSpPr>
            <p:cNvPr id="360" name="Connecteur droit 359">
              <a:extLst>
                <a:ext uri="{FF2B5EF4-FFF2-40B4-BE49-F238E27FC236}"/>
              </a:extLst>
            </p:cNvPr>
            <p:cNvCxnSpPr/>
            <p:nvPr/>
          </p:nvCxnSpPr>
          <p:spPr>
            <a:xfrm>
              <a:off x="11889169" y="180499"/>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361" name="Connecteur droit 360">
              <a:extLst>
                <a:ext uri="{FF2B5EF4-FFF2-40B4-BE49-F238E27FC236}"/>
              </a:extLst>
            </p:cNvPr>
            <p:cNvCxnSpPr/>
            <p:nvPr/>
          </p:nvCxnSpPr>
          <p:spPr>
            <a:xfrm>
              <a:off x="11889169" y="241066"/>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cxnSp>
          <p:nvCxnSpPr>
            <p:cNvPr id="362" name="Connecteur droit 361">
              <a:extLst>
                <a:ext uri="{FF2B5EF4-FFF2-40B4-BE49-F238E27FC236}"/>
              </a:extLst>
            </p:cNvPr>
            <p:cNvCxnSpPr/>
            <p:nvPr/>
          </p:nvCxnSpPr>
          <p:spPr>
            <a:xfrm>
              <a:off x="11889169" y="303228"/>
              <a:ext cx="109062" cy="0"/>
            </a:xfrm>
            <a:prstGeom prst="line">
              <a:avLst/>
            </a:prstGeom>
            <a:solidFill>
              <a:schemeClr val="bg1"/>
            </a:solidFill>
            <a:ln w="28575">
              <a:solidFill>
                <a:srgbClr val="070164"/>
              </a:solidFill>
            </a:ln>
          </p:spPr>
          <p:style>
            <a:lnRef idx="2">
              <a:schemeClr val="accent1">
                <a:shade val="50000"/>
              </a:schemeClr>
            </a:lnRef>
            <a:fillRef idx="1">
              <a:schemeClr val="accent1"/>
            </a:fillRef>
            <a:effectRef idx="0">
              <a:schemeClr val="accent1"/>
            </a:effectRef>
            <a:fontRef idx="minor">
              <a:schemeClr val="lt1"/>
            </a:fontRef>
          </p:style>
        </p:cxnSp>
      </p:grpSp>
      <p:sp>
        <p:nvSpPr>
          <p:cNvPr id="238" name="Rectangle à coins arrondis 237"/>
          <p:cNvSpPr/>
          <p:nvPr/>
        </p:nvSpPr>
        <p:spPr>
          <a:xfrm>
            <a:off x="-2579688" y="2838450"/>
            <a:ext cx="2963863" cy="261938"/>
          </a:xfrm>
          <a:prstGeom prst="roundRect">
            <a:avLst>
              <a:gd name="adj" fmla="val 50000"/>
            </a:avLst>
          </a:prstGeom>
          <a:solidFill>
            <a:srgbClr val="AAB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AAB6B6"/>
              </a:solidFill>
            </a:endParaRPr>
          </a:p>
        </p:txBody>
      </p:sp>
      <p:grpSp>
        <p:nvGrpSpPr>
          <p:cNvPr id="248" name="Groupe 247"/>
          <p:cNvGrpSpPr>
            <a:grpSpLocks/>
          </p:cNvGrpSpPr>
          <p:nvPr/>
        </p:nvGrpSpPr>
        <p:grpSpPr bwMode="auto">
          <a:xfrm>
            <a:off x="-2366963" y="1271588"/>
            <a:ext cx="2963863" cy="261937"/>
            <a:chOff x="-2366907" y="1270962"/>
            <a:chExt cx="2963687" cy="262112"/>
          </a:xfrm>
        </p:grpSpPr>
        <p:sp>
          <p:nvSpPr>
            <p:cNvPr id="249" name="Rectangle à coins arrondis 248"/>
            <p:cNvSpPr/>
            <p:nvPr/>
          </p:nvSpPr>
          <p:spPr>
            <a:xfrm>
              <a:off x="-2366907" y="1270962"/>
              <a:ext cx="2963687" cy="262112"/>
            </a:xfrm>
            <a:prstGeom prst="roundRect">
              <a:avLst>
                <a:gd name="adj" fmla="val 50000"/>
              </a:avLst>
            </a:prstGeom>
            <a:solidFill>
              <a:srgbClr val="009C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16421" name="Image 249"/>
            <p:cNvPicPr>
              <a:picLocks noChangeAspect="1" noChangeArrowheads="1"/>
            </p:cNvPicPr>
            <p:nvPr/>
          </p:nvPicPr>
          <p:blipFill>
            <a:blip r:embed="rId17" cstate="print"/>
            <a:srcRect/>
            <a:stretch>
              <a:fillRect/>
            </a:stretch>
          </p:blipFill>
          <p:spPr bwMode="auto">
            <a:xfrm>
              <a:off x="-20064" y="1308078"/>
              <a:ext cx="526076" cy="187049"/>
            </a:xfrm>
            <a:prstGeom prst="rect">
              <a:avLst/>
            </a:prstGeom>
            <a:noFill/>
            <a:ln w="9525">
              <a:noFill/>
              <a:miter lim="800000"/>
              <a:headEnd/>
              <a:tailEnd/>
            </a:ln>
          </p:spPr>
        </p:pic>
      </p:grpSp>
      <p:grpSp>
        <p:nvGrpSpPr>
          <p:cNvPr id="251" name="Groupe 250"/>
          <p:cNvGrpSpPr>
            <a:grpSpLocks/>
          </p:cNvGrpSpPr>
          <p:nvPr/>
        </p:nvGrpSpPr>
        <p:grpSpPr bwMode="auto">
          <a:xfrm>
            <a:off x="-2579688" y="1585913"/>
            <a:ext cx="2963863" cy="261937"/>
            <a:chOff x="-2579379" y="1585602"/>
            <a:chExt cx="2963687" cy="262112"/>
          </a:xfrm>
        </p:grpSpPr>
        <p:sp>
          <p:nvSpPr>
            <p:cNvPr id="255" name="Rectangle à coins arrondis 254"/>
            <p:cNvSpPr/>
            <p:nvPr/>
          </p:nvSpPr>
          <p:spPr>
            <a:xfrm>
              <a:off x="-2579379" y="1585602"/>
              <a:ext cx="2963687" cy="262112"/>
            </a:xfrm>
            <a:prstGeom prst="roundRect">
              <a:avLst>
                <a:gd name="adj" fmla="val 50000"/>
              </a:avLst>
            </a:prstGeom>
            <a:solidFill>
              <a:srgbClr val="36B4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pic>
          <p:nvPicPr>
            <p:cNvPr id="16419" name="Image 255"/>
            <p:cNvPicPr>
              <a:picLocks noChangeAspect="1" noChangeArrowheads="1"/>
            </p:cNvPicPr>
            <p:nvPr/>
          </p:nvPicPr>
          <p:blipFill>
            <a:blip r:embed="rId18" cstate="print"/>
            <a:srcRect/>
            <a:stretch>
              <a:fillRect/>
            </a:stretch>
          </p:blipFill>
          <p:spPr bwMode="auto">
            <a:xfrm>
              <a:off x="-717235" y="1631615"/>
              <a:ext cx="444225" cy="170086"/>
            </a:xfrm>
            <a:prstGeom prst="rect">
              <a:avLst/>
            </a:prstGeom>
            <a:noFill/>
            <a:ln w="9525">
              <a:noFill/>
              <a:miter lim="800000"/>
              <a:headEnd/>
              <a:tailEnd/>
            </a:ln>
          </p:spPr>
        </p:pic>
      </p:grpSp>
      <p:grpSp>
        <p:nvGrpSpPr>
          <p:cNvPr id="257" name="Groupe 256"/>
          <p:cNvGrpSpPr>
            <a:grpSpLocks/>
          </p:cNvGrpSpPr>
          <p:nvPr/>
        </p:nvGrpSpPr>
        <p:grpSpPr bwMode="auto">
          <a:xfrm>
            <a:off x="-2579688" y="1908175"/>
            <a:ext cx="2963863" cy="261938"/>
            <a:chOff x="-2579379" y="1907671"/>
            <a:chExt cx="2963687" cy="262112"/>
          </a:xfrm>
        </p:grpSpPr>
        <p:sp>
          <p:nvSpPr>
            <p:cNvPr id="258" name="Rectangle à coins arrondis 257"/>
            <p:cNvSpPr/>
            <p:nvPr/>
          </p:nvSpPr>
          <p:spPr>
            <a:xfrm>
              <a:off x="-2579379" y="1907671"/>
              <a:ext cx="2963687" cy="262112"/>
            </a:xfrm>
            <a:prstGeom prst="roundRect">
              <a:avLst>
                <a:gd name="adj" fmla="val 50000"/>
              </a:avLst>
            </a:prstGeom>
            <a:solidFill>
              <a:srgbClr val="E83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16417" name="Image 258"/>
            <p:cNvPicPr>
              <a:picLocks noChangeAspect="1" noChangeArrowheads="1"/>
            </p:cNvPicPr>
            <p:nvPr/>
          </p:nvPicPr>
          <p:blipFill>
            <a:blip r:embed="rId19" cstate="print"/>
            <a:srcRect/>
            <a:stretch>
              <a:fillRect/>
            </a:stretch>
          </p:blipFill>
          <p:spPr bwMode="auto">
            <a:xfrm>
              <a:off x="-745400" y="1914414"/>
              <a:ext cx="472390" cy="248626"/>
            </a:xfrm>
            <a:prstGeom prst="rect">
              <a:avLst/>
            </a:prstGeom>
            <a:noFill/>
            <a:ln w="9525">
              <a:noFill/>
              <a:miter lim="800000"/>
              <a:headEnd/>
              <a:tailEnd/>
            </a:ln>
          </p:spPr>
        </p:pic>
      </p:grpSp>
      <p:grpSp>
        <p:nvGrpSpPr>
          <p:cNvPr id="260" name="Groupe 259"/>
          <p:cNvGrpSpPr>
            <a:grpSpLocks/>
          </p:cNvGrpSpPr>
          <p:nvPr/>
        </p:nvGrpSpPr>
        <p:grpSpPr bwMode="auto">
          <a:xfrm>
            <a:off x="-2579688" y="2524125"/>
            <a:ext cx="2963863" cy="263525"/>
            <a:chOff x="-2579379" y="2235616"/>
            <a:chExt cx="2963687" cy="262112"/>
          </a:xfrm>
        </p:grpSpPr>
        <p:sp>
          <p:nvSpPr>
            <p:cNvPr id="261" name="Rectangle à coins arrondis 260"/>
            <p:cNvSpPr/>
            <p:nvPr/>
          </p:nvSpPr>
          <p:spPr>
            <a:xfrm>
              <a:off x="-2579379" y="2235616"/>
              <a:ext cx="2963687" cy="262112"/>
            </a:xfrm>
            <a:prstGeom prst="roundRect">
              <a:avLst>
                <a:gd name="adj" fmla="val 50000"/>
              </a:avLst>
            </a:prstGeom>
            <a:solidFill>
              <a:srgbClr val="F7A1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16415" name="Image 261"/>
            <p:cNvPicPr>
              <a:picLocks noChangeAspect="1" noChangeArrowheads="1"/>
            </p:cNvPicPr>
            <p:nvPr/>
          </p:nvPicPr>
          <p:blipFill>
            <a:blip r:embed="rId20" cstate="print"/>
            <a:srcRect/>
            <a:stretch>
              <a:fillRect/>
            </a:stretch>
          </p:blipFill>
          <p:spPr bwMode="auto">
            <a:xfrm>
              <a:off x="-720253" y="2273951"/>
              <a:ext cx="447243" cy="185442"/>
            </a:xfrm>
            <a:prstGeom prst="rect">
              <a:avLst/>
            </a:prstGeom>
            <a:noFill/>
            <a:ln w="9525">
              <a:noFill/>
              <a:miter lim="800000"/>
              <a:headEnd/>
              <a:tailEnd/>
            </a:ln>
          </p:spPr>
        </p:pic>
      </p:grpSp>
      <p:sp>
        <p:nvSpPr>
          <p:cNvPr id="263" name="Rectangle : coins arrondis 2">
            <a:hlinkClick r:id="rId21" action="ppaction://hlinksldjump"/>
            <a:extLst>
              <a:ext uri="{FF2B5EF4-FFF2-40B4-BE49-F238E27FC236}"/>
            </a:extLst>
          </p:cNvPr>
          <p:cNvSpPr/>
          <p:nvPr/>
        </p:nvSpPr>
        <p:spPr>
          <a:xfrm>
            <a:off x="-1322388" y="1585913"/>
            <a:ext cx="1709738" cy="254000"/>
          </a:xfrm>
          <a:prstGeom prst="roundRect">
            <a:avLst>
              <a:gd name="adj" fmla="val 50000"/>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64" name="Rectangle : coins arrondis 82">
            <a:hlinkClick r:id="rId22" action="ppaction://hlinksldjump"/>
            <a:extLst>
              <a:ext uri="{FF2B5EF4-FFF2-40B4-BE49-F238E27FC236}"/>
            </a:extLst>
          </p:cNvPr>
          <p:cNvSpPr/>
          <p:nvPr/>
        </p:nvSpPr>
        <p:spPr>
          <a:xfrm>
            <a:off x="-1322388" y="1908175"/>
            <a:ext cx="1709738" cy="254000"/>
          </a:xfrm>
          <a:prstGeom prst="roundRect">
            <a:avLst>
              <a:gd name="adj" fmla="val 50000"/>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65" name="Rectangle : coins arrondis 86">
            <a:hlinkClick r:id="rId23" action="ppaction://hlinksldjump"/>
            <a:extLst>
              <a:ext uri="{FF2B5EF4-FFF2-40B4-BE49-F238E27FC236}"/>
            </a:extLst>
          </p:cNvPr>
          <p:cNvSpPr/>
          <p:nvPr/>
        </p:nvSpPr>
        <p:spPr>
          <a:xfrm>
            <a:off x="-1322388" y="2524125"/>
            <a:ext cx="1709738" cy="255588"/>
          </a:xfrm>
          <a:prstGeom prst="roundRect">
            <a:avLst>
              <a:gd name="adj" fmla="val 50000"/>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66" name="Rectangle : coins arrondis 89">
            <a:hlinkClick r:id="rId23" action="ppaction://hlinksldjump"/>
            <a:extLst>
              <a:ext uri="{FF2B5EF4-FFF2-40B4-BE49-F238E27FC236}"/>
            </a:extLst>
          </p:cNvPr>
          <p:cNvSpPr/>
          <p:nvPr/>
        </p:nvSpPr>
        <p:spPr>
          <a:xfrm>
            <a:off x="-1322388" y="2838450"/>
            <a:ext cx="1709738" cy="254000"/>
          </a:xfrm>
          <a:prstGeom prst="roundRect">
            <a:avLst>
              <a:gd name="adj" fmla="val 50000"/>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67" name="Rectangle : coins arrondis 90">
            <a:hlinkClick r:id="rId11" action="ppaction://hlinksldjump"/>
            <a:extLst>
              <a:ext uri="{FF2B5EF4-FFF2-40B4-BE49-F238E27FC236}"/>
            </a:extLst>
          </p:cNvPr>
          <p:cNvSpPr/>
          <p:nvPr/>
        </p:nvSpPr>
        <p:spPr>
          <a:xfrm>
            <a:off x="-1112838" y="1271588"/>
            <a:ext cx="1709738" cy="254000"/>
          </a:xfrm>
          <a:prstGeom prst="roundRect">
            <a:avLst>
              <a:gd name="adj" fmla="val 50000"/>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268" name="Groupe 267"/>
          <p:cNvGrpSpPr>
            <a:grpSpLocks/>
          </p:cNvGrpSpPr>
          <p:nvPr/>
        </p:nvGrpSpPr>
        <p:grpSpPr bwMode="auto">
          <a:xfrm>
            <a:off x="-2571750" y="2216150"/>
            <a:ext cx="2963863" cy="261938"/>
            <a:chOff x="-2579379" y="1907671"/>
            <a:chExt cx="2963687" cy="262112"/>
          </a:xfrm>
        </p:grpSpPr>
        <p:sp>
          <p:nvSpPr>
            <p:cNvPr id="269" name="Rectangle à coins arrondis 268"/>
            <p:cNvSpPr/>
            <p:nvPr/>
          </p:nvSpPr>
          <p:spPr>
            <a:xfrm>
              <a:off x="-2579379" y="1907671"/>
              <a:ext cx="2963687" cy="262112"/>
            </a:xfrm>
            <a:prstGeom prst="roundRect">
              <a:avLst>
                <a:gd name="adj" fmla="val 50000"/>
              </a:avLst>
            </a:prstGeom>
            <a:solidFill>
              <a:srgbClr val="9D23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pic>
          <p:nvPicPr>
            <p:cNvPr id="16413" name="Image 269"/>
            <p:cNvPicPr>
              <a:picLocks noChangeAspect="1" noChangeArrowheads="1"/>
            </p:cNvPicPr>
            <p:nvPr/>
          </p:nvPicPr>
          <p:blipFill>
            <a:blip r:embed="rId19" cstate="print"/>
            <a:srcRect/>
            <a:stretch>
              <a:fillRect/>
            </a:stretch>
          </p:blipFill>
          <p:spPr bwMode="auto">
            <a:xfrm>
              <a:off x="-723730" y="1914414"/>
              <a:ext cx="472390" cy="248626"/>
            </a:xfrm>
            <a:prstGeom prst="rect">
              <a:avLst/>
            </a:prstGeom>
            <a:noFill/>
            <a:ln w="9525">
              <a:noFill/>
              <a:miter lim="800000"/>
              <a:headEnd/>
              <a:tailEnd/>
            </a:ln>
          </p:spPr>
        </p:pic>
      </p:grpSp>
      <p:sp>
        <p:nvSpPr>
          <p:cNvPr id="271" name="Rectangle : coins arrondis 89">
            <a:hlinkClick r:id="rId24" action="ppaction://hlinksldjump"/>
            <a:extLst>
              <a:ext uri="{FF2B5EF4-FFF2-40B4-BE49-F238E27FC236}"/>
            </a:extLst>
          </p:cNvPr>
          <p:cNvSpPr/>
          <p:nvPr/>
        </p:nvSpPr>
        <p:spPr>
          <a:xfrm>
            <a:off x="-1317625" y="2216150"/>
            <a:ext cx="1701800" cy="254000"/>
          </a:xfrm>
          <a:prstGeom prst="roundRect">
            <a:avLst>
              <a:gd name="adj" fmla="val 50000"/>
            </a:avLst>
          </a:pr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48"/>
                                        </p:tgtEl>
                                        <p:attrNameLst>
                                          <p:attrName>style.visibility</p:attrName>
                                        </p:attrNameLst>
                                      </p:cBhvr>
                                      <p:to>
                                        <p:strVal val="visible"/>
                                      </p:to>
                                    </p:set>
                                    <p:anim calcmode="lin" valueType="num">
                                      <p:cBhvr additive="base">
                                        <p:cTn id="7" dur="150" fill="hold"/>
                                        <p:tgtEl>
                                          <p:spTgt spid="248"/>
                                        </p:tgtEl>
                                        <p:attrNameLst>
                                          <p:attrName>ppt_x</p:attrName>
                                        </p:attrNameLst>
                                      </p:cBhvr>
                                      <p:tavLst>
                                        <p:tav tm="0">
                                          <p:val>
                                            <p:strVal val="0-#ppt_w/2"/>
                                          </p:val>
                                        </p:tav>
                                        <p:tav tm="100000">
                                          <p:val>
                                            <p:strVal val="#ppt_x"/>
                                          </p:val>
                                        </p:tav>
                                      </p:tavLst>
                                    </p:anim>
                                    <p:anim calcmode="lin" valueType="num">
                                      <p:cBhvr additive="base">
                                        <p:cTn id="8" dur="150" fill="hold"/>
                                        <p:tgtEl>
                                          <p:spTgt spid="24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
                            </p:stCondLst>
                            <p:childTnLst>
                              <p:par>
                                <p:cTn id="10" presetID="2" presetClass="entr" presetSubtype="8" fill="hold" nodeType="afterEffect">
                                  <p:stCondLst>
                                    <p:cond delay="0"/>
                                  </p:stCondLst>
                                  <p:childTnLst>
                                    <p:set>
                                      <p:cBhvr>
                                        <p:cTn id="11" dur="1" fill="hold">
                                          <p:stCondLst>
                                            <p:cond delay="0"/>
                                          </p:stCondLst>
                                        </p:cTn>
                                        <p:tgtEl>
                                          <p:spTgt spid="251"/>
                                        </p:tgtEl>
                                        <p:attrNameLst>
                                          <p:attrName>style.visibility</p:attrName>
                                        </p:attrNameLst>
                                      </p:cBhvr>
                                      <p:to>
                                        <p:strVal val="visible"/>
                                      </p:to>
                                    </p:set>
                                    <p:anim calcmode="lin" valueType="num">
                                      <p:cBhvr additive="base">
                                        <p:cTn id="12" dur="100" fill="hold"/>
                                        <p:tgtEl>
                                          <p:spTgt spid="251"/>
                                        </p:tgtEl>
                                        <p:attrNameLst>
                                          <p:attrName>ppt_x</p:attrName>
                                        </p:attrNameLst>
                                      </p:cBhvr>
                                      <p:tavLst>
                                        <p:tav tm="0">
                                          <p:val>
                                            <p:strVal val="0-#ppt_w/2"/>
                                          </p:val>
                                        </p:tav>
                                        <p:tav tm="100000">
                                          <p:val>
                                            <p:strVal val="#ppt_x"/>
                                          </p:val>
                                        </p:tav>
                                      </p:tavLst>
                                    </p:anim>
                                    <p:anim calcmode="lin" valueType="num">
                                      <p:cBhvr additive="base">
                                        <p:cTn id="13" dur="100" fill="hold"/>
                                        <p:tgtEl>
                                          <p:spTgt spid="25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50"/>
                            </p:stCondLst>
                            <p:childTnLst>
                              <p:par>
                                <p:cTn id="15" presetID="2" presetClass="entr" presetSubtype="8" fill="hold" nodeType="afterEffect">
                                  <p:stCondLst>
                                    <p:cond delay="0"/>
                                  </p:stCondLst>
                                  <p:childTnLst>
                                    <p:set>
                                      <p:cBhvr>
                                        <p:cTn id="16" dur="1" fill="hold">
                                          <p:stCondLst>
                                            <p:cond delay="0"/>
                                          </p:stCondLst>
                                        </p:cTn>
                                        <p:tgtEl>
                                          <p:spTgt spid="257"/>
                                        </p:tgtEl>
                                        <p:attrNameLst>
                                          <p:attrName>style.visibility</p:attrName>
                                        </p:attrNameLst>
                                      </p:cBhvr>
                                      <p:to>
                                        <p:strVal val="visible"/>
                                      </p:to>
                                    </p:set>
                                    <p:anim calcmode="lin" valueType="num">
                                      <p:cBhvr additive="base">
                                        <p:cTn id="17" dur="100" fill="hold"/>
                                        <p:tgtEl>
                                          <p:spTgt spid="257"/>
                                        </p:tgtEl>
                                        <p:attrNameLst>
                                          <p:attrName>ppt_x</p:attrName>
                                        </p:attrNameLst>
                                      </p:cBhvr>
                                      <p:tavLst>
                                        <p:tav tm="0">
                                          <p:val>
                                            <p:strVal val="0-#ppt_w/2"/>
                                          </p:val>
                                        </p:tav>
                                        <p:tav tm="100000">
                                          <p:val>
                                            <p:strVal val="#ppt_x"/>
                                          </p:val>
                                        </p:tav>
                                      </p:tavLst>
                                    </p:anim>
                                    <p:anim calcmode="lin" valueType="num">
                                      <p:cBhvr additive="base">
                                        <p:cTn id="18" dur="100" fill="hold"/>
                                        <p:tgtEl>
                                          <p:spTgt spid="25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50"/>
                            </p:stCondLst>
                            <p:childTnLst>
                              <p:par>
                                <p:cTn id="20" presetID="2" presetClass="entr" presetSubtype="8" fill="hold" nodeType="afterEffect">
                                  <p:stCondLst>
                                    <p:cond delay="0"/>
                                  </p:stCondLst>
                                  <p:childTnLst>
                                    <p:set>
                                      <p:cBhvr>
                                        <p:cTn id="21" dur="1" fill="hold">
                                          <p:stCondLst>
                                            <p:cond delay="0"/>
                                          </p:stCondLst>
                                        </p:cTn>
                                        <p:tgtEl>
                                          <p:spTgt spid="268"/>
                                        </p:tgtEl>
                                        <p:attrNameLst>
                                          <p:attrName>style.visibility</p:attrName>
                                        </p:attrNameLst>
                                      </p:cBhvr>
                                      <p:to>
                                        <p:strVal val="visible"/>
                                      </p:to>
                                    </p:set>
                                    <p:anim calcmode="lin" valueType="num">
                                      <p:cBhvr additive="base">
                                        <p:cTn id="22" dur="100" fill="hold"/>
                                        <p:tgtEl>
                                          <p:spTgt spid="268"/>
                                        </p:tgtEl>
                                        <p:attrNameLst>
                                          <p:attrName>ppt_x</p:attrName>
                                        </p:attrNameLst>
                                      </p:cBhvr>
                                      <p:tavLst>
                                        <p:tav tm="0">
                                          <p:val>
                                            <p:strVal val="0-#ppt_w/2"/>
                                          </p:val>
                                        </p:tav>
                                        <p:tav tm="100000">
                                          <p:val>
                                            <p:strVal val="#ppt_x"/>
                                          </p:val>
                                        </p:tav>
                                      </p:tavLst>
                                    </p:anim>
                                    <p:anim calcmode="lin" valueType="num">
                                      <p:cBhvr additive="base">
                                        <p:cTn id="23" dur="100" fill="hold"/>
                                        <p:tgtEl>
                                          <p:spTgt spid="26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50"/>
                            </p:stCondLst>
                            <p:childTnLst>
                              <p:par>
                                <p:cTn id="25" presetID="2" presetClass="entr" presetSubtype="8" fill="hold" nodeType="afterEffect">
                                  <p:stCondLst>
                                    <p:cond delay="0"/>
                                  </p:stCondLst>
                                  <p:childTnLst>
                                    <p:set>
                                      <p:cBhvr>
                                        <p:cTn id="26" dur="1" fill="hold">
                                          <p:stCondLst>
                                            <p:cond delay="0"/>
                                          </p:stCondLst>
                                        </p:cTn>
                                        <p:tgtEl>
                                          <p:spTgt spid="260"/>
                                        </p:tgtEl>
                                        <p:attrNameLst>
                                          <p:attrName>style.visibility</p:attrName>
                                        </p:attrNameLst>
                                      </p:cBhvr>
                                      <p:to>
                                        <p:strVal val="visible"/>
                                      </p:to>
                                    </p:set>
                                    <p:anim calcmode="lin" valueType="num">
                                      <p:cBhvr additive="base">
                                        <p:cTn id="27" dur="100" fill="hold"/>
                                        <p:tgtEl>
                                          <p:spTgt spid="260"/>
                                        </p:tgtEl>
                                        <p:attrNameLst>
                                          <p:attrName>ppt_x</p:attrName>
                                        </p:attrNameLst>
                                      </p:cBhvr>
                                      <p:tavLst>
                                        <p:tav tm="0">
                                          <p:val>
                                            <p:strVal val="0-#ppt_w/2"/>
                                          </p:val>
                                        </p:tav>
                                        <p:tav tm="100000">
                                          <p:val>
                                            <p:strVal val="#ppt_x"/>
                                          </p:val>
                                        </p:tav>
                                      </p:tavLst>
                                    </p:anim>
                                    <p:anim calcmode="lin" valueType="num">
                                      <p:cBhvr additive="base">
                                        <p:cTn id="28" dur="100" fill="hold"/>
                                        <p:tgtEl>
                                          <p:spTgt spid="260"/>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50"/>
                            </p:stCondLst>
                            <p:childTnLst>
                              <p:par>
                                <p:cTn id="30" presetID="2" presetClass="entr" presetSubtype="8" fill="hold" grpId="0" nodeType="afterEffect">
                                  <p:stCondLst>
                                    <p:cond delay="0"/>
                                  </p:stCondLst>
                                  <p:childTnLst>
                                    <p:set>
                                      <p:cBhvr>
                                        <p:cTn id="31" dur="1" fill="hold">
                                          <p:stCondLst>
                                            <p:cond delay="0"/>
                                          </p:stCondLst>
                                        </p:cTn>
                                        <p:tgtEl>
                                          <p:spTgt spid="238"/>
                                        </p:tgtEl>
                                        <p:attrNameLst>
                                          <p:attrName>style.visibility</p:attrName>
                                        </p:attrNameLst>
                                      </p:cBhvr>
                                      <p:to>
                                        <p:strVal val="visible"/>
                                      </p:to>
                                    </p:set>
                                    <p:anim calcmode="lin" valueType="num">
                                      <p:cBhvr additive="base">
                                        <p:cTn id="32" dur="100" fill="hold"/>
                                        <p:tgtEl>
                                          <p:spTgt spid="238"/>
                                        </p:tgtEl>
                                        <p:attrNameLst>
                                          <p:attrName>ppt_x</p:attrName>
                                        </p:attrNameLst>
                                      </p:cBhvr>
                                      <p:tavLst>
                                        <p:tav tm="0">
                                          <p:val>
                                            <p:strVal val="0-#ppt_w/2"/>
                                          </p:val>
                                        </p:tav>
                                        <p:tav tm="100000">
                                          <p:val>
                                            <p:strVal val="#ppt_x"/>
                                          </p:val>
                                        </p:tav>
                                      </p:tavLst>
                                    </p:anim>
                                    <p:anim calcmode="lin" valueType="num">
                                      <p:cBhvr additive="base">
                                        <p:cTn id="33" dur="100" fill="hold"/>
                                        <p:tgtEl>
                                          <p:spTgt spid="238"/>
                                        </p:tgtEl>
                                        <p:attrNameLst>
                                          <p:attrName>ppt_y</p:attrName>
                                        </p:attrNameLst>
                                      </p:cBhvr>
                                      <p:tavLst>
                                        <p:tav tm="0">
                                          <p:val>
                                            <p:strVal val="#ppt_y"/>
                                          </p:val>
                                        </p:tav>
                                        <p:tav tm="100000">
                                          <p:val>
                                            <p:strVal val="#ppt_y"/>
                                          </p:val>
                                        </p:tav>
                                      </p:tavLst>
                                    </p:anim>
                                  </p:childTnLst>
                                </p:cTn>
                              </p:par>
                              <p:par>
                                <p:cTn id="34" presetID="22" presetClass="entr" presetSubtype="8"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200"/>
                                        <p:tgtEl>
                                          <p:spTgt spid="25"/>
                                        </p:tgtEl>
                                      </p:cBhvr>
                                    </p:animEffect>
                                  </p:childTnLst>
                                </p:cTn>
                              </p:par>
                              <p:par>
                                <p:cTn id="37" presetID="47"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50"/>
                                        <p:tgtEl>
                                          <p:spTgt spid="26"/>
                                        </p:tgtEl>
                                      </p:cBhvr>
                                    </p:animEffect>
                                    <p:anim calcmode="lin" valueType="num">
                                      <p:cBhvr>
                                        <p:cTn id="40" dur="150" fill="hold"/>
                                        <p:tgtEl>
                                          <p:spTgt spid="26"/>
                                        </p:tgtEl>
                                        <p:attrNameLst>
                                          <p:attrName>ppt_x</p:attrName>
                                        </p:attrNameLst>
                                      </p:cBhvr>
                                      <p:tavLst>
                                        <p:tav tm="0">
                                          <p:val>
                                            <p:strVal val="#ppt_x"/>
                                          </p:val>
                                        </p:tav>
                                        <p:tav tm="100000">
                                          <p:val>
                                            <p:strVal val="#ppt_x"/>
                                          </p:val>
                                        </p:tav>
                                      </p:tavLst>
                                    </p:anim>
                                    <p:anim calcmode="lin" valueType="num">
                                      <p:cBhvr>
                                        <p:cTn id="41" dur="150" fill="hold"/>
                                        <p:tgtEl>
                                          <p:spTgt spid="26"/>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15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50"/>
                                        <p:tgtEl>
                                          <p:spTgt spid="27"/>
                                        </p:tgtEl>
                                      </p:cBhvr>
                                    </p:animEffect>
                                    <p:anim calcmode="lin" valueType="num">
                                      <p:cBhvr>
                                        <p:cTn id="45" dur="150" fill="hold"/>
                                        <p:tgtEl>
                                          <p:spTgt spid="27"/>
                                        </p:tgtEl>
                                        <p:attrNameLst>
                                          <p:attrName>ppt_x</p:attrName>
                                        </p:attrNameLst>
                                      </p:cBhvr>
                                      <p:tavLst>
                                        <p:tav tm="0">
                                          <p:val>
                                            <p:strVal val="#ppt_x"/>
                                          </p:val>
                                        </p:tav>
                                        <p:tav tm="100000">
                                          <p:val>
                                            <p:strVal val="#ppt_x"/>
                                          </p:val>
                                        </p:tav>
                                      </p:tavLst>
                                    </p:anim>
                                    <p:anim calcmode="lin" valueType="num">
                                      <p:cBhvr>
                                        <p:cTn id="46" dur="15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25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50"/>
                                        <p:tgtEl>
                                          <p:spTgt spid="28"/>
                                        </p:tgtEl>
                                      </p:cBhvr>
                                    </p:animEffect>
                                    <p:anim calcmode="lin" valueType="num">
                                      <p:cBhvr>
                                        <p:cTn id="50" dur="150" fill="hold"/>
                                        <p:tgtEl>
                                          <p:spTgt spid="28"/>
                                        </p:tgtEl>
                                        <p:attrNameLst>
                                          <p:attrName>ppt_x</p:attrName>
                                        </p:attrNameLst>
                                      </p:cBhvr>
                                      <p:tavLst>
                                        <p:tav tm="0">
                                          <p:val>
                                            <p:strVal val="#ppt_x"/>
                                          </p:val>
                                        </p:tav>
                                        <p:tav tm="100000">
                                          <p:val>
                                            <p:strVal val="#ppt_x"/>
                                          </p:val>
                                        </p:tav>
                                      </p:tavLst>
                                    </p:anim>
                                    <p:anim calcmode="lin" valueType="num">
                                      <p:cBhvr>
                                        <p:cTn id="51" dur="150" fill="hold"/>
                                        <p:tgtEl>
                                          <p:spTgt spid="2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30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50"/>
                                        <p:tgtEl>
                                          <p:spTgt spid="29"/>
                                        </p:tgtEl>
                                      </p:cBhvr>
                                    </p:animEffect>
                                    <p:anim calcmode="lin" valueType="num">
                                      <p:cBhvr>
                                        <p:cTn id="55" dur="150" fill="hold"/>
                                        <p:tgtEl>
                                          <p:spTgt spid="29"/>
                                        </p:tgtEl>
                                        <p:attrNameLst>
                                          <p:attrName>ppt_x</p:attrName>
                                        </p:attrNameLst>
                                      </p:cBhvr>
                                      <p:tavLst>
                                        <p:tav tm="0">
                                          <p:val>
                                            <p:strVal val="#ppt_x"/>
                                          </p:val>
                                        </p:tav>
                                        <p:tav tm="100000">
                                          <p:val>
                                            <p:strVal val="#ppt_x"/>
                                          </p:val>
                                        </p:tav>
                                      </p:tavLst>
                                    </p:anim>
                                    <p:anim calcmode="lin" valueType="num">
                                      <p:cBhvr>
                                        <p:cTn id="56" dur="150" fill="hold"/>
                                        <p:tgtEl>
                                          <p:spTgt spid="2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35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50"/>
                                        <p:tgtEl>
                                          <p:spTgt spid="30"/>
                                        </p:tgtEl>
                                      </p:cBhvr>
                                    </p:animEffect>
                                    <p:anim calcmode="lin" valueType="num">
                                      <p:cBhvr>
                                        <p:cTn id="60" dur="150" fill="hold"/>
                                        <p:tgtEl>
                                          <p:spTgt spid="30"/>
                                        </p:tgtEl>
                                        <p:attrNameLst>
                                          <p:attrName>ppt_x</p:attrName>
                                        </p:attrNameLst>
                                      </p:cBhvr>
                                      <p:tavLst>
                                        <p:tav tm="0">
                                          <p:val>
                                            <p:strVal val="#ppt_x"/>
                                          </p:val>
                                        </p:tav>
                                        <p:tav tm="100000">
                                          <p:val>
                                            <p:strVal val="#ppt_x"/>
                                          </p:val>
                                        </p:tav>
                                      </p:tavLst>
                                    </p:anim>
                                    <p:anim calcmode="lin" valueType="num">
                                      <p:cBhvr>
                                        <p:cTn id="61" dur="150" fill="hold"/>
                                        <p:tgtEl>
                                          <p:spTgt spid="3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40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150"/>
                                        <p:tgtEl>
                                          <p:spTgt spid="31"/>
                                        </p:tgtEl>
                                      </p:cBhvr>
                                    </p:animEffect>
                                    <p:anim calcmode="lin" valueType="num">
                                      <p:cBhvr>
                                        <p:cTn id="65" dur="150" fill="hold"/>
                                        <p:tgtEl>
                                          <p:spTgt spid="31"/>
                                        </p:tgtEl>
                                        <p:attrNameLst>
                                          <p:attrName>ppt_x</p:attrName>
                                        </p:attrNameLst>
                                      </p:cBhvr>
                                      <p:tavLst>
                                        <p:tav tm="0">
                                          <p:val>
                                            <p:strVal val="#ppt_x"/>
                                          </p:val>
                                        </p:tav>
                                        <p:tav tm="100000">
                                          <p:val>
                                            <p:strVal val="#ppt_x"/>
                                          </p:val>
                                        </p:tav>
                                      </p:tavLst>
                                    </p:anim>
                                    <p:anim calcmode="lin" valueType="num">
                                      <p:cBhvr>
                                        <p:cTn id="66" dur="150" fill="hold"/>
                                        <p:tgtEl>
                                          <p:spTgt spid="31"/>
                                        </p:tgtEl>
                                        <p:attrNameLst>
                                          <p:attrName>ppt_y</p:attrName>
                                        </p:attrNameLst>
                                      </p:cBhvr>
                                      <p:tavLst>
                                        <p:tav tm="0">
                                          <p:val>
                                            <p:strVal val="#ppt_y+.1"/>
                                          </p:val>
                                        </p:tav>
                                        <p:tav tm="100000">
                                          <p:val>
                                            <p:strVal val="#ppt_y"/>
                                          </p:val>
                                        </p:tav>
                                      </p:tavLst>
                                    </p:anim>
                                  </p:childTnLst>
                                </p:cTn>
                              </p:par>
                              <p:par>
                                <p:cTn id="67" presetID="6" presetClass="entr" presetSubtype="32" fill="hold" nodeType="withEffect">
                                  <p:stCondLst>
                                    <p:cond delay="400"/>
                                  </p:stCondLst>
                                  <p:childTnLst>
                                    <p:set>
                                      <p:cBhvr>
                                        <p:cTn id="68" dur="1" fill="hold">
                                          <p:stCondLst>
                                            <p:cond delay="0"/>
                                          </p:stCondLst>
                                        </p:cTn>
                                        <p:tgtEl>
                                          <p:spTgt spid="83"/>
                                        </p:tgtEl>
                                        <p:attrNameLst>
                                          <p:attrName>style.visibility</p:attrName>
                                        </p:attrNameLst>
                                      </p:cBhvr>
                                      <p:to>
                                        <p:strVal val="visible"/>
                                      </p:to>
                                    </p:set>
                                    <p:animEffect transition="in" filter="circle(out)">
                                      <p:cBhvr>
                                        <p:cTn id="69" dur="3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83"/>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26" presetClass="emph" presetSubtype="0" fill="hold" nodeType="clickEffect">
                                  <p:stCondLst>
                                    <p:cond delay="0"/>
                                  </p:stCondLst>
                                  <p:childTnLst>
                                    <p:animEffect transition="out" filter="fade">
                                      <p:cBhvr>
                                        <p:cTn id="74" dur="250" tmFilter="0, 0; .2, .5; .8, .5; 1, 0"/>
                                        <p:tgtEl>
                                          <p:spTgt spid="83"/>
                                        </p:tgtEl>
                                      </p:cBhvr>
                                    </p:animEffect>
                                    <p:animScale>
                                      <p:cBhvr>
                                        <p:cTn id="75" dur="125" autoRev="1" fill="hold"/>
                                        <p:tgtEl>
                                          <p:spTgt spid="83"/>
                                        </p:tgtEl>
                                      </p:cBhvr>
                                      <p:by x="105000" y="105000"/>
                                    </p:animScale>
                                  </p:childTnLst>
                                </p:cTn>
                              </p:par>
                              <p:par>
                                <p:cTn id="76" presetID="10" presetClass="entr" presetSubtype="0"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250"/>
                                        <p:tgtEl>
                                          <p:spTgt spid="3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6" presetClass="emph" presetSubtype="0" fill="hold" nodeType="clickEffect">
                                  <p:stCondLst>
                                    <p:cond delay="0"/>
                                  </p:stCondLst>
                                  <p:childTnLst>
                                    <p:animEffect transition="out" filter="fade">
                                      <p:cBhvr>
                                        <p:cTn id="82" dur="250" tmFilter="0, 0; .2, .5; .8, .5; 1, 0"/>
                                        <p:tgtEl>
                                          <p:spTgt spid="83"/>
                                        </p:tgtEl>
                                      </p:cBhvr>
                                    </p:animEffect>
                                    <p:animScale>
                                      <p:cBhvr>
                                        <p:cTn id="83" dur="125" autoRev="1" fill="hold"/>
                                        <p:tgtEl>
                                          <p:spTgt spid="83"/>
                                        </p:tgtEl>
                                      </p:cBhvr>
                                      <p:by x="105000" y="105000"/>
                                    </p:animScale>
                                  </p:childTnLst>
                                </p:cTn>
                              </p:par>
                              <p:par>
                                <p:cTn id="84" presetID="10" presetClass="exit" presetSubtype="0" fill="hold" nodeType="withEffect">
                                  <p:stCondLst>
                                    <p:cond delay="0"/>
                                  </p:stCondLst>
                                  <p:childTnLst>
                                    <p:animEffect transition="out" filter="fade">
                                      <p:cBhvr>
                                        <p:cTn id="85" dur="250"/>
                                        <p:tgtEl>
                                          <p:spTgt spid="33"/>
                                        </p:tgtEl>
                                      </p:cBhvr>
                                    </p:animEffect>
                                    <p:set>
                                      <p:cBhvr>
                                        <p:cTn id="86" dur="1" fill="hold">
                                          <p:stCondLst>
                                            <p:cond delay="24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87" restart="whenNotActive" fill="hold" evtFilter="cancelBubble" nodeType="interactiveSeq">
                <p:stCondLst>
                  <p:cond evt="onClick" delay="0">
                    <p:tgtEl>
                      <p:spTgt spid="303"/>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2" presetClass="entr" presetSubtype="2" fill="hold" nodeType="clickEffect">
                                  <p:stCondLst>
                                    <p:cond delay="0"/>
                                  </p:stCondLst>
                                  <p:childTnLst>
                                    <p:set>
                                      <p:cBhvr>
                                        <p:cTn id="91" dur="1" fill="hold">
                                          <p:stCondLst>
                                            <p:cond delay="0"/>
                                          </p:stCondLst>
                                        </p:cTn>
                                        <p:tgtEl>
                                          <p:spTgt spid="314"/>
                                        </p:tgtEl>
                                        <p:attrNameLst>
                                          <p:attrName>style.visibility</p:attrName>
                                        </p:attrNameLst>
                                      </p:cBhvr>
                                      <p:to>
                                        <p:strVal val="visible"/>
                                      </p:to>
                                    </p:set>
                                    <p:anim calcmode="lin" valueType="num">
                                      <p:cBhvr additive="base">
                                        <p:cTn id="92" dur="200" fill="hold"/>
                                        <p:tgtEl>
                                          <p:spTgt spid="314"/>
                                        </p:tgtEl>
                                        <p:attrNameLst>
                                          <p:attrName>ppt_x</p:attrName>
                                        </p:attrNameLst>
                                      </p:cBhvr>
                                      <p:tavLst>
                                        <p:tav tm="0">
                                          <p:val>
                                            <p:strVal val="1+#ppt_w/2"/>
                                          </p:val>
                                        </p:tav>
                                        <p:tav tm="100000">
                                          <p:val>
                                            <p:strVal val="#ppt_x"/>
                                          </p:val>
                                        </p:tav>
                                      </p:tavLst>
                                    </p:anim>
                                    <p:anim calcmode="lin" valueType="num">
                                      <p:cBhvr additive="base">
                                        <p:cTn id="93" dur="200" fill="hold"/>
                                        <p:tgtEl>
                                          <p:spTgt spid="314"/>
                                        </p:tgtEl>
                                        <p:attrNameLst>
                                          <p:attrName>ppt_y</p:attrName>
                                        </p:attrNameLst>
                                      </p:cBhvr>
                                      <p:tavLst>
                                        <p:tav tm="0">
                                          <p:val>
                                            <p:strVal val="#ppt_y"/>
                                          </p:val>
                                        </p:tav>
                                        <p:tav tm="100000">
                                          <p:val>
                                            <p:strVal val="#ppt_y"/>
                                          </p:val>
                                        </p:tav>
                                      </p:tavLst>
                                    </p:anim>
                                  </p:childTnLst>
                                </p:cTn>
                              </p:par>
                              <p:par>
                                <p:cTn id="94" presetID="2" presetClass="entr" presetSubtype="2" fill="hold" nodeType="withEffect">
                                  <p:stCondLst>
                                    <p:cond delay="120"/>
                                  </p:stCondLst>
                                  <p:childTnLst>
                                    <p:set>
                                      <p:cBhvr>
                                        <p:cTn id="95" dur="1" fill="hold">
                                          <p:stCondLst>
                                            <p:cond delay="0"/>
                                          </p:stCondLst>
                                        </p:cTn>
                                        <p:tgtEl>
                                          <p:spTgt spid="358"/>
                                        </p:tgtEl>
                                        <p:attrNameLst>
                                          <p:attrName>style.visibility</p:attrName>
                                        </p:attrNameLst>
                                      </p:cBhvr>
                                      <p:to>
                                        <p:strVal val="visible"/>
                                      </p:to>
                                    </p:set>
                                    <p:anim calcmode="lin" valueType="num">
                                      <p:cBhvr additive="base">
                                        <p:cTn id="96" dur="100" fill="hold"/>
                                        <p:tgtEl>
                                          <p:spTgt spid="358"/>
                                        </p:tgtEl>
                                        <p:attrNameLst>
                                          <p:attrName>ppt_x</p:attrName>
                                        </p:attrNameLst>
                                      </p:cBhvr>
                                      <p:tavLst>
                                        <p:tav tm="0">
                                          <p:val>
                                            <p:strVal val="1+#ppt_w/2"/>
                                          </p:val>
                                        </p:tav>
                                        <p:tav tm="100000">
                                          <p:val>
                                            <p:strVal val="#ppt_x"/>
                                          </p:val>
                                        </p:tav>
                                      </p:tavLst>
                                    </p:anim>
                                    <p:anim calcmode="lin" valueType="num">
                                      <p:cBhvr additive="base">
                                        <p:cTn id="97" dur="100" fill="hold"/>
                                        <p:tgtEl>
                                          <p:spTgt spid="358"/>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03"/>
                  </p:tgtEl>
                </p:cond>
              </p:nextCondLst>
            </p:seq>
            <p:seq concurrent="1" nextAc="seek">
              <p:cTn id="98" restart="whenNotActive" fill="hold" evtFilter="cancelBubble" nodeType="interactiveSeq">
                <p:stCondLst>
                  <p:cond evt="onClick" delay="0">
                    <p:tgtEl>
                      <p:spTgt spid="358"/>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2" presetClass="exit" presetSubtype="2" fill="hold" nodeType="clickEffect">
                                  <p:stCondLst>
                                    <p:cond delay="0"/>
                                  </p:stCondLst>
                                  <p:childTnLst>
                                    <p:anim calcmode="lin" valueType="num">
                                      <p:cBhvr additive="base">
                                        <p:cTn id="102" dur="200"/>
                                        <p:tgtEl>
                                          <p:spTgt spid="314"/>
                                        </p:tgtEl>
                                        <p:attrNameLst>
                                          <p:attrName>ppt_x</p:attrName>
                                        </p:attrNameLst>
                                      </p:cBhvr>
                                      <p:tavLst>
                                        <p:tav tm="0">
                                          <p:val>
                                            <p:strVal val="ppt_x"/>
                                          </p:val>
                                        </p:tav>
                                        <p:tav tm="100000">
                                          <p:val>
                                            <p:strVal val="1+ppt_w/2"/>
                                          </p:val>
                                        </p:tav>
                                      </p:tavLst>
                                    </p:anim>
                                    <p:anim calcmode="lin" valueType="num">
                                      <p:cBhvr additive="base">
                                        <p:cTn id="103" dur="200"/>
                                        <p:tgtEl>
                                          <p:spTgt spid="314"/>
                                        </p:tgtEl>
                                        <p:attrNameLst>
                                          <p:attrName>ppt_y</p:attrName>
                                        </p:attrNameLst>
                                      </p:cBhvr>
                                      <p:tavLst>
                                        <p:tav tm="0">
                                          <p:val>
                                            <p:strVal val="ppt_y"/>
                                          </p:val>
                                        </p:tav>
                                        <p:tav tm="100000">
                                          <p:val>
                                            <p:strVal val="ppt_y"/>
                                          </p:val>
                                        </p:tav>
                                      </p:tavLst>
                                    </p:anim>
                                    <p:set>
                                      <p:cBhvr>
                                        <p:cTn id="104" dur="1" fill="hold">
                                          <p:stCondLst>
                                            <p:cond delay="199"/>
                                          </p:stCondLst>
                                        </p:cTn>
                                        <p:tgtEl>
                                          <p:spTgt spid="314"/>
                                        </p:tgtEl>
                                        <p:attrNameLst>
                                          <p:attrName>style.visibility</p:attrName>
                                        </p:attrNameLst>
                                      </p:cBhvr>
                                      <p:to>
                                        <p:strVal val="hidden"/>
                                      </p:to>
                                    </p:set>
                                  </p:childTnLst>
                                </p:cTn>
                              </p:par>
                              <p:par>
                                <p:cTn id="105" presetID="2" presetClass="exit" presetSubtype="2" fill="hold" nodeType="withEffect">
                                  <p:stCondLst>
                                    <p:cond delay="0"/>
                                  </p:stCondLst>
                                  <p:childTnLst>
                                    <p:anim calcmode="lin" valueType="num">
                                      <p:cBhvr additive="base">
                                        <p:cTn id="106" dur="100"/>
                                        <p:tgtEl>
                                          <p:spTgt spid="358"/>
                                        </p:tgtEl>
                                        <p:attrNameLst>
                                          <p:attrName>ppt_x</p:attrName>
                                        </p:attrNameLst>
                                      </p:cBhvr>
                                      <p:tavLst>
                                        <p:tav tm="0">
                                          <p:val>
                                            <p:strVal val="ppt_x"/>
                                          </p:val>
                                        </p:tav>
                                        <p:tav tm="100000">
                                          <p:val>
                                            <p:strVal val="1+ppt_w/2"/>
                                          </p:val>
                                        </p:tav>
                                      </p:tavLst>
                                    </p:anim>
                                    <p:anim calcmode="lin" valueType="num">
                                      <p:cBhvr additive="base">
                                        <p:cTn id="107" dur="100"/>
                                        <p:tgtEl>
                                          <p:spTgt spid="358"/>
                                        </p:tgtEl>
                                        <p:attrNameLst>
                                          <p:attrName>ppt_y</p:attrName>
                                        </p:attrNameLst>
                                      </p:cBhvr>
                                      <p:tavLst>
                                        <p:tav tm="0">
                                          <p:val>
                                            <p:strVal val="ppt_y"/>
                                          </p:val>
                                        </p:tav>
                                        <p:tav tm="100000">
                                          <p:val>
                                            <p:strVal val="ppt_y"/>
                                          </p:val>
                                        </p:tav>
                                      </p:tavLst>
                                    </p:anim>
                                    <p:set>
                                      <p:cBhvr>
                                        <p:cTn id="108" dur="1" fill="hold">
                                          <p:stCondLst>
                                            <p:cond delay="99"/>
                                          </p:stCondLst>
                                        </p:cTn>
                                        <p:tgtEl>
                                          <p:spTgt spid="358"/>
                                        </p:tgtEl>
                                        <p:attrNameLst>
                                          <p:attrName>style.visibility</p:attrName>
                                        </p:attrNameLst>
                                      </p:cBhvr>
                                      <p:to>
                                        <p:strVal val="hidden"/>
                                      </p:to>
                                    </p:set>
                                  </p:childTnLst>
                                </p:cTn>
                              </p:par>
                            </p:childTnLst>
                          </p:cTn>
                        </p:par>
                      </p:childTnLst>
                    </p:cTn>
                  </p:par>
                </p:childTnLst>
              </p:cTn>
              <p:nextCondLst>
                <p:cond evt="onClick" delay="0">
                  <p:tgtEl>
                    <p:spTgt spid="358"/>
                  </p:tgtEl>
                </p:cond>
              </p:nextCondLst>
            </p:seq>
          </p:childTnLst>
        </p:cTn>
      </p:par>
    </p:tnLst>
    <p:bldLst>
      <p:bldP spid="238" grpId="0" animBg="1"/>
    </p:bld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12318</TotalTime>
  <Words>1701</Words>
  <Application>Microsoft Office PowerPoint</Application>
  <PresentationFormat>Personnalisé</PresentationFormat>
  <Paragraphs>459</Paragraphs>
  <Slides>23</Slides>
  <Notes>14</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Conception personnalisée</vt:lpstr>
      <vt:lpstr>Diapositive 1</vt:lpstr>
      <vt:lpstr>Diapositive 2</vt:lpstr>
      <vt:lpstr>Diapositive 3</vt:lpstr>
      <vt:lpstr>Diapositive 4</vt:lpstr>
      <vt:lpstr>Diapositive 5</vt:lpstr>
      <vt:lpstr>Diapositive 6</vt:lpstr>
      <vt:lpstr>Diapositive 7</vt:lpstr>
      <vt:lpstr>Diapositive 8</vt:lpstr>
      <vt:lpstr>Diapositive 9</vt:lpstr>
      <vt:lpstr>LE NUMÉRIQUE ?  </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Martin</dc:creator>
  <cp:lastModifiedBy>OPE 01</cp:lastModifiedBy>
  <cp:revision>1500</cp:revision>
  <dcterms:created xsi:type="dcterms:W3CDTF">2017-04-03T13:35:59Z</dcterms:created>
  <dcterms:modified xsi:type="dcterms:W3CDTF">2018-10-17T14:10:01Z</dcterms:modified>
</cp:coreProperties>
</file>